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12" r:id="rId1"/>
  </p:sldMasterIdLst>
  <p:notesMasterIdLst>
    <p:notesMasterId r:id="rId18"/>
  </p:notesMasterIdLst>
  <p:sldIdLst>
    <p:sldId id="516" r:id="rId2"/>
    <p:sldId id="696" r:id="rId3"/>
    <p:sldId id="679" r:id="rId4"/>
    <p:sldId id="652" r:id="rId5"/>
    <p:sldId id="654" r:id="rId6"/>
    <p:sldId id="700" r:id="rId7"/>
    <p:sldId id="680" r:id="rId8"/>
    <p:sldId id="684" r:id="rId9"/>
    <p:sldId id="685" r:id="rId10"/>
    <p:sldId id="698" r:id="rId11"/>
    <p:sldId id="701" r:id="rId12"/>
    <p:sldId id="688" r:id="rId13"/>
    <p:sldId id="689" r:id="rId14"/>
    <p:sldId id="690" r:id="rId15"/>
    <p:sldId id="703" r:id="rId16"/>
    <p:sldId id="702" r:id="rId1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35137"/>
    <p:restoredTop sz="70000"/>
  </p:normalViewPr>
  <p:slideViewPr>
    <p:cSldViewPr snapToGrid="0" snapToObjects="1">
      <p:cViewPr varScale="1">
        <p:scale>
          <a:sx n="84" d="100"/>
          <a:sy n="84" d="100"/>
        </p:scale>
        <p:origin x="496" y="18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795208F-07DB-BF4E-B14C-4DCF767EE66C}" type="datetimeFigureOut">
              <a:rPr lang="en-US" smtClean="0"/>
              <a:t>8/4/24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DAE6F01-44F8-3342-AE0D-00270430C241}" type="slidenum">
              <a:rPr lang="en-US" smtClean="0"/>
              <a:t>‹#›</a:t>
            </a:fld>
            <a:endParaRPr lang="en-US"/>
          </a:p>
        </p:txBody>
      </p:sp>
    </p:spTree>
    <p:extLst>
      <p:ext uri="{BB962C8B-B14F-4D97-AF65-F5344CB8AC3E}">
        <p14:creationId xmlns:p14="http://schemas.microsoft.com/office/powerpoint/2010/main" val="250027538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DAE6F01-44F8-3342-AE0D-00270430C241}" type="slidenum">
              <a:rPr lang="en-US" smtClean="0"/>
              <a:t>5</a:t>
            </a:fld>
            <a:endParaRPr lang="en-US"/>
          </a:p>
        </p:txBody>
      </p:sp>
    </p:spTree>
    <p:extLst>
      <p:ext uri="{BB962C8B-B14F-4D97-AF65-F5344CB8AC3E}">
        <p14:creationId xmlns:p14="http://schemas.microsoft.com/office/powerpoint/2010/main" val="356164997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09A1C012-8297-4361-ACE8-A2509FB18911}"/>
              </a:ext>
            </a:extLst>
          </p:cNvPr>
          <p:cNvSpPr/>
          <p:nvPr/>
        </p:nvSpPr>
        <p:spPr>
          <a:xfrm>
            <a:off x="0" y="4206240"/>
            <a:ext cx="12192000" cy="265176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dirty="0">
              <a:latin typeface="Times New Roman Regular" panose="02020603050405020304" pitchFamily="18" charset="0"/>
            </a:endParaRPr>
          </a:p>
        </p:txBody>
      </p:sp>
      <p:sp>
        <p:nvSpPr>
          <p:cNvPr id="2" name="Title 1">
            <a:extLst>
              <a:ext uri="{FF2B5EF4-FFF2-40B4-BE49-F238E27FC236}">
                <a16:creationId xmlns:a16="http://schemas.microsoft.com/office/drawing/2014/main" id="{14EC2572-8518-46FF-8F60-FE2963DF4A6E}"/>
              </a:ext>
            </a:extLst>
          </p:cNvPr>
          <p:cNvSpPr>
            <a:spLocks noGrp="1"/>
          </p:cNvSpPr>
          <p:nvPr>
            <p:ph type="ctrTitle"/>
          </p:nvPr>
        </p:nvSpPr>
        <p:spPr>
          <a:xfrm>
            <a:off x="960120" y="640080"/>
            <a:ext cx="10268712" cy="3227832"/>
          </a:xfrm>
        </p:spPr>
        <p:txBody>
          <a:bodyPr anchor="b">
            <a:normAutofit/>
          </a:bodyPr>
          <a:lstStyle>
            <a:lvl1pPr algn="ctr">
              <a:defRPr sz="8800" baseline="0">
                <a:solidFill>
                  <a:schemeClr val="tx1"/>
                </a:solidFill>
              </a:defRPr>
            </a:lvl1pPr>
          </a:lstStyle>
          <a:p>
            <a:r>
              <a:rPr lang="en-US" dirty="0"/>
              <a:t>Click to edit Master title style</a:t>
            </a:r>
          </a:p>
        </p:txBody>
      </p:sp>
      <p:sp>
        <p:nvSpPr>
          <p:cNvPr id="3" name="Subtitle 2">
            <a:extLst>
              <a:ext uri="{FF2B5EF4-FFF2-40B4-BE49-F238E27FC236}">
                <a16:creationId xmlns:a16="http://schemas.microsoft.com/office/drawing/2014/main" id="{A7A0C76A-7715-48A4-8CF5-14BBF61962A1}"/>
              </a:ext>
            </a:extLst>
          </p:cNvPr>
          <p:cNvSpPr>
            <a:spLocks noGrp="1"/>
          </p:cNvSpPr>
          <p:nvPr>
            <p:ph type="subTitle" idx="1"/>
          </p:nvPr>
        </p:nvSpPr>
        <p:spPr>
          <a:xfrm>
            <a:off x="960120" y="4526280"/>
            <a:ext cx="10268712" cy="1508760"/>
          </a:xfrm>
        </p:spPr>
        <p:txBody>
          <a:bodyPr>
            <a:normAutofit/>
          </a:bodyPr>
          <a:lstStyle>
            <a:lvl1pPr marL="0" indent="0" algn="ctr">
              <a:buNone/>
              <a:defRPr sz="3600" baseline="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11" name="Date Placeholder 10">
            <a:extLst>
              <a:ext uri="{FF2B5EF4-FFF2-40B4-BE49-F238E27FC236}">
                <a16:creationId xmlns:a16="http://schemas.microsoft.com/office/drawing/2014/main" id="{52D4EF84-F7DF-49C5-9285-301284ADB99A}"/>
              </a:ext>
            </a:extLst>
          </p:cNvPr>
          <p:cNvSpPr>
            <a:spLocks noGrp="1"/>
          </p:cNvSpPr>
          <p:nvPr>
            <p:ph type="dt" sz="half" idx="10"/>
          </p:nvPr>
        </p:nvSpPr>
        <p:spPr/>
        <p:txBody>
          <a:bodyPr/>
          <a:lstStyle>
            <a:lvl1pPr>
              <a:defRPr>
                <a:solidFill>
                  <a:schemeClr val="bg1"/>
                </a:solidFill>
              </a:defRPr>
            </a:lvl1pPr>
          </a:lstStyle>
          <a:p>
            <a:pPr algn="r"/>
            <a:fld id="{A37D6D71-8B28-4ED6-B932-04B197003D23}" type="datetimeFigureOut">
              <a:rPr lang="en-US" smtClean="0"/>
              <a:pPr algn="r"/>
              <a:t>8/4/24</a:t>
            </a:fld>
            <a:endParaRPr lang="en-US" dirty="0"/>
          </a:p>
        </p:txBody>
      </p:sp>
      <p:sp>
        <p:nvSpPr>
          <p:cNvPr id="12" name="Footer Placeholder 11">
            <a:extLst>
              <a:ext uri="{FF2B5EF4-FFF2-40B4-BE49-F238E27FC236}">
                <a16:creationId xmlns:a16="http://schemas.microsoft.com/office/drawing/2014/main" id="{81266E04-79AF-49EF-86BC-DB29D304BBEC}"/>
              </a:ext>
            </a:extLst>
          </p:cNvPr>
          <p:cNvSpPr>
            <a:spLocks noGrp="1"/>
          </p:cNvSpPr>
          <p:nvPr>
            <p:ph type="ftr" sz="quarter" idx="11"/>
          </p:nvPr>
        </p:nvSpPr>
        <p:spPr/>
        <p:txBody>
          <a:bodyPr/>
          <a:lstStyle>
            <a:lvl1pPr>
              <a:defRPr>
                <a:solidFill>
                  <a:schemeClr val="bg1"/>
                </a:solidFill>
              </a:defRPr>
            </a:lvl1pPr>
          </a:lstStyle>
          <a:p>
            <a:endParaRPr lang="en-US" dirty="0">
              <a:solidFill>
                <a:schemeClr val="bg1"/>
              </a:solidFill>
            </a:endParaRPr>
          </a:p>
        </p:txBody>
      </p:sp>
      <p:sp>
        <p:nvSpPr>
          <p:cNvPr id="13" name="Slide Number Placeholder 12">
            <a:extLst>
              <a:ext uri="{FF2B5EF4-FFF2-40B4-BE49-F238E27FC236}">
                <a16:creationId xmlns:a16="http://schemas.microsoft.com/office/drawing/2014/main" id="{90DF5B53-9A9A-46CE-A910-25ADA58753A8}"/>
              </a:ext>
            </a:extLst>
          </p:cNvPr>
          <p:cNvSpPr>
            <a:spLocks noGrp="1"/>
          </p:cNvSpPr>
          <p:nvPr>
            <p:ph type="sldNum" sz="quarter" idx="12"/>
          </p:nvPr>
        </p:nvSpPr>
        <p:spPr/>
        <p:txBody>
          <a:bodyPr/>
          <a:lstStyle>
            <a:lvl1pPr>
              <a:defRPr>
                <a:solidFill>
                  <a:schemeClr val="bg1"/>
                </a:solidFill>
              </a:defRPr>
            </a:lvl1pPr>
          </a:lstStyle>
          <a:p>
            <a:pPr algn="l"/>
            <a:fld id="{F97E8200-1950-409B-82E7-99938E7AE355}" type="slidenum">
              <a:rPr lang="en-US" smtClean="0"/>
              <a:pPr algn="l"/>
              <a:t>‹#›</a:t>
            </a:fld>
            <a:endParaRPr lang="en-US" dirty="0"/>
          </a:p>
        </p:txBody>
      </p:sp>
    </p:spTree>
    <p:extLst>
      <p:ext uri="{BB962C8B-B14F-4D97-AF65-F5344CB8AC3E}">
        <p14:creationId xmlns:p14="http://schemas.microsoft.com/office/powerpoint/2010/main" val="397086613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6327B9-64C6-4AFE-8E67-F60CD17A800E}"/>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7692656D-F600-4D76-8A0F-BDBE78759BD4}"/>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86A13412-4939-4879-B91F-BB5B029B6CEB}"/>
              </a:ext>
            </a:extLst>
          </p:cNvPr>
          <p:cNvSpPr>
            <a:spLocks noGrp="1"/>
          </p:cNvSpPr>
          <p:nvPr>
            <p:ph type="dt" sz="half" idx="10"/>
          </p:nvPr>
        </p:nvSpPr>
        <p:spPr/>
        <p:txBody>
          <a:bodyPr/>
          <a:lstStyle/>
          <a:p>
            <a:pPr algn="r"/>
            <a:fld id="{A37D6D71-8B28-4ED6-B932-04B197003D23}" type="datetimeFigureOut">
              <a:rPr lang="en-US" smtClean="0"/>
              <a:pPr algn="r"/>
              <a:t>8/4/24</a:t>
            </a:fld>
            <a:endParaRPr lang="en-US" dirty="0"/>
          </a:p>
        </p:txBody>
      </p:sp>
      <p:sp>
        <p:nvSpPr>
          <p:cNvPr id="8" name="Footer Placeholder 7">
            <a:extLst>
              <a:ext uri="{FF2B5EF4-FFF2-40B4-BE49-F238E27FC236}">
                <a16:creationId xmlns:a16="http://schemas.microsoft.com/office/drawing/2014/main" id="{95237DB9-DE7D-4687-82D7-612600F06C3E}"/>
              </a:ext>
            </a:extLst>
          </p:cNvPr>
          <p:cNvSpPr>
            <a:spLocks noGrp="1"/>
          </p:cNvSpPr>
          <p:nvPr>
            <p:ph type="ftr" sz="quarter" idx="11"/>
          </p:nvPr>
        </p:nvSpPr>
        <p:spPr/>
        <p:txBody>
          <a:bodyPr/>
          <a:lstStyle/>
          <a:p>
            <a:endParaRPr lang="en-US" dirty="0">
              <a:solidFill>
                <a:schemeClr val="tx1"/>
              </a:solidFill>
            </a:endParaRPr>
          </a:p>
        </p:txBody>
      </p:sp>
      <p:sp>
        <p:nvSpPr>
          <p:cNvPr id="9" name="Slide Number Placeholder 8">
            <a:extLst>
              <a:ext uri="{FF2B5EF4-FFF2-40B4-BE49-F238E27FC236}">
                <a16:creationId xmlns:a16="http://schemas.microsoft.com/office/drawing/2014/main" id="{6C819356-0444-4C23-82D3-E2FDE28D3DCB}"/>
              </a:ext>
            </a:extLst>
          </p:cNvPr>
          <p:cNvSpPr>
            <a:spLocks noGrp="1"/>
          </p:cNvSpPr>
          <p:nvPr>
            <p:ph type="sldNum" sz="quarter" idx="12"/>
          </p:nvPr>
        </p:nvSpPr>
        <p:spPr/>
        <p:txBody>
          <a:bodyPr/>
          <a:lstStyle/>
          <a:p>
            <a:pPr algn="l"/>
            <a:fld id="{F97E8200-1950-409B-82E7-99938E7AE355}" type="slidenum">
              <a:rPr lang="en-US" smtClean="0"/>
              <a:pPr algn="l"/>
              <a:t>‹#›</a:t>
            </a:fld>
            <a:endParaRPr lang="en-US" dirty="0"/>
          </a:p>
        </p:txBody>
      </p:sp>
    </p:spTree>
    <p:extLst>
      <p:ext uri="{BB962C8B-B14F-4D97-AF65-F5344CB8AC3E}">
        <p14:creationId xmlns:p14="http://schemas.microsoft.com/office/powerpoint/2010/main" val="127268690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8EB51B7C-D548-4AB7-90A4-C196105E6D56}"/>
              </a:ext>
            </a:extLst>
          </p:cNvPr>
          <p:cNvSpPr/>
          <p:nvPr/>
        </p:nvSpPr>
        <p:spPr>
          <a:xfrm>
            <a:off x="7108274" y="0"/>
            <a:ext cx="5083725"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dirty="0">
              <a:latin typeface="Times New Roman Regular" panose="02020603050405020304" pitchFamily="18" charset="0"/>
            </a:endParaRPr>
          </a:p>
        </p:txBody>
      </p:sp>
      <p:sp>
        <p:nvSpPr>
          <p:cNvPr id="2" name="Vertical Title 1">
            <a:extLst>
              <a:ext uri="{FF2B5EF4-FFF2-40B4-BE49-F238E27FC236}">
                <a16:creationId xmlns:a16="http://schemas.microsoft.com/office/drawing/2014/main" id="{32DC521B-8B54-4843-9FF4-B2C30FA0043F}"/>
              </a:ext>
            </a:extLst>
          </p:cNvPr>
          <p:cNvSpPr>
            <a:spLocks noGrp="1"/>
          </p:cNvSpPr>
          <p:nvPr>
            <p:ph type="title" orient="vert"/>
          </p:nvPr>
        </p:nvSpPr>
        <p:spPr>
          <a:xfrm>
            <a:off x="7751740" y="643467"/>
            <a:ext cx="3477092" cy="5533495"/>
          </a:xfrm>
        </p:spPr>
        <p:txBody>
          <a:bodyPr vert="eaVert" tIns="91440" bIns="91440"/>
          <a:lstStyle/>
          <a:p>
            <a:r>
              <a:rPr lang="en-US"/>
              <a:t>Click to edit Master title style</a:t>
            </a:r>
            <a:endParaRPr lang="en-US" dirty="0"/>
          </a:p>
        </p:txBody>
      </p:sp>
      <p:sp>
        <p:nvSpPr>
          <p:cNvPr id="3" name="Vertical Text Placeholder 2">
            <a:extLst>
              <a:ext uri="{FF2B5EF4-FFF2-40B4-BE49-F238E27FC236}">
                <a16:creationId xmlns:a16="http://schemas.microsoft.com/office/drawing/2014/main" id="{410E3F10-9E27-41E6-A965-4243E37BE3D5}"/>
              </a:ext>
            </a:extLst>
          </p:cNvPr>
          <p:cNvSpPr>
            <a:spLocks noGrp="1"/>
          </p:cNvSpPr>
          <p:nvPr>
            <p:ph type="body" orient="vert" idx="1"/>
          </p:nvPr>
        </p:nvSpPr>
        <p:spPr>
          <a:xfrm>
            <a:off x="960120" y="643467"/>
            <a:ext cx="5504687" cy="5533496"/>
          </a:xfrm>
        </p:spPr>
        <p:txBody>
          <a:bodyPr vert="eaVert" tIns="91440" bIns="9144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a:extLst>
              <a:ext uri="{FF2B5EF4-FFF2-40B4-BE49-F238E27FC236}">
                <a16:creationId xmlns:a16="http://schemas.microsoft.com/office/drawing/2014/main" id="{6341D62D-51A0-4AD7-8027-BF548FB6AAF3}"/>
              </a:ext>
            </a:extLst>
          </p:cNvPr>
          <p:cNvSpPr>
            <a:spLocks noGrp="1"/>
          </p:cNvSpPr>
          <p:nvPr>
            <p:ph type="dt" sz="half" idx="10"/>
          </p:nvPr>
        </p:nvSpPr>
        <p:spPr>
          <a:xfrm>
            <a:off x="7617898" y="6356350"/>
            <a:ext cx="2522798" cy="365125"/>
          </a:xfrm>
        </p:spPr>
        <p:txBody>
          <a:bodyPr/>
          <a:lstStyle>
            <a:lvl1pPr>
              <a:defRPr>
                <a:solidFill>
                  <a:schemeClr val="bg1"/>
                </a:solidFill>
              </a:defRPr>
            </a:lvl1pPr>
          </a:lstStyle>
          <a:p>
            <a:pPr algn="r"/>
            <a:fld id="{A37D6D71-8B28-4ED6-B932-04B197003D23}" type="datetimeFigureOut">
              <a:rPr lang="en-US" smtClean="0"/>
              <a:pPr algn="r"/>
              <a:t>8/4/24</a:t>
            </a:fld>
            <a:endParaRPr lang="en-US" dirty="0"/>
          </a:p>
        </p:txBody>
      </p:sp>
      <p:sp>
        <p:nvSpPr>
          <p:cNvPr id="8" name="Footer Placeholder 7">
            <a:extLst>
              <a:ext uri="{FF2B5EF4-FFF2-40B4-BE49-F238E27FC236}">
                <a16:creationId xmlns:a16="http://schemas.microsoft.com/office/drawing/2014/main" id="{A5857492-A701-44A1-B1D5-7B2C8CD06582}"/>
              </a:ext>
            </a:extLst>
          </p:cNvPr>
          <p:cNvSpPr>
            <a:spLocks noGrp="1"/>
          </p:cNvSpPr>
          <p:nvPr>
            <p:ph type="ftr" sz="quarter" idx="11"/>
          </p:nvPr>
        </p:nvSpPr>
        <p:spPr/>
        <p:txBody>
          <a:bodyPr/>
          <a:lstStyle/>
          <a:p>
            <a:endParaRPr lang="en-US" dirty="0">
              <a:solidFill>
                <a:schemeClr val="tx1"/>
              </a:solidFill>
            </a:endParaRPr>
          </a:p>
        </p:txBody>
      </p:sp>
      <p:sp>
        <p:nvSpPr>
          <p:cNvPr id="9" name="Slide Number Placeholder 8">
            <a:extLst>
              <a:ext uri="{FF2B5EF4-FFF2-40B4-BE49-F238E27FC236}">
                <a16:creationId xmlns:a16="http://schemas.microsoft.com/office/drawing/2014/main" id="{EED2E8AE-F1AA-4D19-A434-102501D3B460}"/>
              </a:ext>
            </a:extLst>
          </p:cNvPr>
          <p:cNvSpPr>
            <a:spLocks noGrp="1"/>
          </p:cNvSpPr>
          <p:nvPr>
            <p:ph type="sldNum" sz="quarter" idx="12"/>
          </p:nvPr>
        </p:nvSpPr>
        <p:spPr/>
        <p:txBody>
          <a:bodyPr/>
          <a:lstStyle>
            <a:lvl1pPr>
              <a:defRPr>
                <a:solidFill>
                  <a:schemeClr val="bg1"/>
                </a:solidFill>
              </a:defRPr>
            </a:lvl1pPr>
          </a:lstStyle>
          <a:p>
            <a:pPr algn="l"/>
            <a:fld id="{F97E8200-1950-409B-82E7-99938E7AE355}" type="slidenum">
              <a:rPr lang="en-US" smtClean="0"/>
              <a:pPr algn="l"/>
              <a:t>‹#›</a:t>
            </a:fld>
            <a:endParaRPr lang="en-US" dirty="0"/>
          </a:p>
        </p:txBody>
      </p:sp>
    </p:spTree>
    <p:extLst>
      <p:ext uri="{BB962C8B-B14F-4D97-AF65-F5344CB8AC3E}">
        <p14:creationId xmlns:p14="http://schemas.microsoft.com/office/powerpoint/2010/main" val="33326094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380910-921F-4143-AB01-0F0AFC2908C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6E0182FC-5A0B-4C24-A6ED-990ED5BA9085}"/>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9B6172F4-3DB0-4AE3-8926-081B78034C68}"/>
              </a:ext>
            </a:extLst>
          </p:cNvPr>
          <p:cNvSpPr>
            <a:spLocks noGrp="1"/>
          </p:cNvSpPr>
          <p:nvPr>
            <p:ph type="dt" sz="half" idx="10"/>
          </p:nvPr>
        </p:nvSpPr>
        <p:spPr/>
        <p:txBody>
          <a:bodyPr/>
          <a:lstStyle/>
          <a:p>
            <a:pPr algn="r"/>
            <a:fld id="{A37D6D71-8B28-4ED6-B932-04B197003D23}" type="datetimeFigureOut">
              <a:rPr lang="en-US" smtClean="0"/>
              <a:pPr algn="r"/>
              <a:t>8/4/24</a:t>
            </a:fld>
            <a:endParaRPr lang="en-US" dirty="0"/>
          </a:p>
        </p:txBody>
      </p:sp>
      <p:sp>
        <p:nvSpPr>
          <p:cNvPr id="8" name="Footer Placeholder 7">
            <a:extLst>
              <a:ext uri="{FF2B5EF4-FFF2-40B4-BE49-F238E27FC236}">
                <a16:creationId xmlns:a16="http://schemas.microsoft.com/office/drawing/2014/main" id="{825F1358-C731-465B-BCB1-2CCBFD6ECF7E}"/>
              </a:ext>
            </a:extLst>
          </p:cNvPr>
          <p:cNvSpPr>
            <a:spLocks noGrp="1"/>
          </p:cNvSpPr>
          <p:nvPr>
            <p:ph type="ftr" sz="quarter" idx="11"/>
          </p:nvPr>
        </p:nvSpPr>
        <p:spPr/>
        <p:txBody>
          <a:bodyPr/>
          <a:lstStyle/>
          <a:p>
            <a:endParaRPr lang="en-US" dirty="0">
              <a:solidFill>
                <a:schemeClr val="tx1"/>
              </a:solidFill>
            </a:endParaRPr>
          </a:p>
        </p:txBody>
      </p:sp>
      <p:sp>
        <p:nvSpPr>
          <p:cNvPr id="9" name="Slide Number Placeholder 8">
            <a:extLst>
              <a:ext uri="{FF2B5EF4-FFF2-40B4-BE49-F238E27FC236}">
                <a16:creationId xmlns:a16="http://schemas.microsoft.com/office/drawing/2014/main" id="{C8D59536-57D3-4C8A-A207-568465A32E45}"/>
              </a:ext>
            </a:extLst>
          </p:cNvPr>
          <p:cNvSpPr>
            <a:spLocks noGrp="1"/>
          </p:cNvSpPr>
          <p:nvPr>
            <p:ph type="sldNum" sz="quarter" idx="12"/>
          </p:nvPr>
        </p:nvSpPr>
        <p:spPr/>
        <p:txBody>
          <a:bodyPr/>
          <a:lstStyle/>
          <a:p>
            <a:pPr algn="l"/>
            <a:fld id="{F97E8200-1950-409B-82E7-99938E7AE355}" type="slidenum">
              <a:rPr lang="en-US" smtClean="0"/>
              <a:pPr algn="l"/>
              <a:t>‹#›</a:t>
            </a:fld>
            <a:endParaRPr lang="en-US" dirty="0"/>
          </a:p>
        </p:txBody>
      </p:sp>
    </p:spTree>
    <p:extLst>
      <p:ext uri="{BB962C8B-B14F-4D97-AF65-F5344CB8AC3E}">
        <p14:creationId xmlns:p14="http://schemas.microsoft.com/office/powerpoint/2010/main" val="143408195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B81E0804-8E9E-4C6E-B18D-44FE715B239E}"/>
              </a:ext>
            </a:extLst>
          </p:cNvPr>
          <p:cNvSpPr/>
          <p:nvPr/>
        </p:nvSpPr>
        <p:spPr>
          <a:xfrm>
            <a:off x="0" y="0"/>
            <a:ext cx="12192000" cy="4224973"/>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dirty="0">
              <a:latin typeface="Times New Roman Regular" panose="02020603050405020304" pitchFamily="18" charset="0"/>
            </a:endParaRPr>
          </a:p>
        </p:txBody>
      </p:sp>
      <p:sp>
        <p:nvSpPr>
          <p:cNvPr id="2" name="Title 1">
            <a:extLst>
              <a:ext uri="{FF2B5EF4-FFF2-40B4-BE49-F238E27FC236}">
                <a16:creationId xmlns:a16="http://schemas.microsoft.com/office/drawing/2014/main" id="{EC278AA1-17A5-44BF-8791-EACDA31F5D86}"/>
              </a:ext>
            </a:extLst>
          </p:cNvPr>
          <p:cNvSpPr>
            <a:spLocks noGrp="1"/>
          </p:cNvSpPr>
          <p:nvPr>
            <p:ph type="title"/>
          </p:nvPr>
        </p:nvSpPr>
        <p:spPr>
          <a:xfrm>
            <a:off x="960120" y="768096"/>
            <a:ext cx="10268712" cy="3136392"/>
          </a:xfrm>
        </p:spPr>
        <p:txBody>
          <a:bodyPr anchor="b">
            <a:normAutofit/>
          </a:bodyPr>
          <a:lstStyle>
            <a:lvl1pPr>
              <a:defRPr sz="7200" baseline="0"/>
            </a:lvl1p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601203A5-DA79-4778-AB85-150365748494}"/>
              </a:ext>
            </a:extLst>
          </p:cNvPr>
          <p:cNvSpPr>
            <a:spLocks noGrp="1"/>
          </p:cNvSpPr>
          <p:nvPr>
            <p:ph type="body" idx="1"/>
          </p:nvPr>
        </p:nvSpPr>
        <p:spPr>
          <a:xfrm>
            <a:off x="960120" y="4544568"/>
            <a:ext cx="10268712" cy="1545336"/>
          </a:xfrm>
        </p:spPr>
        <p:txBody>
          <a:bodyPr>
            <a:normAutofit/>
          </a:bodyPr>
          <a:lstStyle>
            <a:lvl1pPr marL="0" indent="0">
              <a:buNone/>
              <a:defRPr sz="36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9" name="Date Placeholder 8">
            <a:extLst>
              <a:ext uri="{FF2B5EF4-FFF2-40B4-BE49-F238E27FC236}">
                <a16:creationId xmlns:a16="http://schemas.microsoft.com/office/drawing/2014/main" id="{CE3B1B5E-0912-44AE-BAED-70B980E53915}"/>
              </a:ext>
            </a:extLst>
          </p:cNvPr>
          <p:cNvSpPr>
            <a:spLocks noGrp="1"/>
          </p:cNvSpPr>
          <p:nvPr>
            <p:ph type="dt" sz="half" idx="10"/>
          </p:nvPr>
        </p:nvSpPr>
        <p:spPr/>
        <p:txBody>
          <a:bodyPr/>
          <a:lstStyle/>
          <a:p>
            <a:pPr algn="r"/>
            <a:fld id="{A37D6D71-8B28-4ED6-B932-04B197003D23}" type="datetimeFigureOut">
              <a:rPr lang="en-US" smtClean="0"/>
              <a:pPr algn="r"/>
              <a:t>8/4/24</a:t>
            </a:fld>
            <a:endParaRPr lang="en-US" dirty="0"/>
          </a:p>
        </p:txBody>
      </p:sp>
      <p:sp>
        <p:nvSpPr>
          <p:cNvPr id="10" name="Footer Placeholder 9">
            <a:extLst>
              <a:ext uri="{FF2B5EF4-FFF2-40B4-BE49-F238E27FC236}">
                <a16:creationId xmlns:a16="http://schemas.microsoft.com/office/drawing/2014/main" id="{346C82F1-A7B2-4F03-A26B-59D79BF5BFD5}"/>
              </a:ext>
            </a:extLst>
          </p:cNvPr>
          <p:cNvSpPr>
            <a:spLocks noGrp="1"/>
          </p:cNvSpPr>
          <p:nvPr>
            <p:ph type="ftr" sz="quarter" idx="11"/>
          </p:nvPr>
        </p:nvSpPr>
        <p:spPr/>
        <p:txBody>
          <a:bodyPr/>
          <a:lstStyle/>
          <a:p>
            <a:endParaRPr lang="en-US" dirty="0">
              <a:solidFill>
                <a:schemeClr val="tx1"/>
              </a:solidFill>
            </a:endParaRPr>
          </a:p>
        </p:txBody>
      </p:sp>
      <p:sp>
        <p:nvSpPr>
          <p:cNvPr id="11" name="Slide Number Placeholder 10">
            <a:extLst>
              <a:ext uri="{FF2B5EF4-FFF2-40B4-BE49-F238E27FC236}">
                <a16:creationId xmlns:a16="http://schemas.microsoft.com/office/drawing/2014/main" id="{B1DC1ABC-47A9-477B-A29D-F6690EE6B532}"/>
              </a:ext>
            </a:extLst>
          </p:cNvPr>
          <p:cNvSpPr>
            <a:spLocks noGrp="1"/>
          </p:cNvSpPr>
          <p:nvPr>
            <p:ph type="sldNum" sz="quarter" idx="12"/>
          </p:nvPr>
        </p:nvSpPr>
        <p:spPr/>
        <p:txBody>
          <a:bodyPr/>
          <a:lstStyle/>
          <a:p>
            <a:pPr algn="l"/>
            <a:fld id="{F97E8200-1950-409B-82E7-99938E7AE355}" type="slidenum">
              <a:rPr lang="en-US" smtClean="0"/>
              <a:pPr algn="l"/>
              <a:t>‹#›</a:t>
            </a:fld>
            <a:endParaRPr lang="en-US" dirty="0"/>
          </a:p>
        </p:txBody>
      </p:sp>
    </p:spTree>
    <p:extLst>
      <p:ext uri="{BB962C8B-B14F-4D97-AF65-F5344CB8AC3E}">
        <p14:creationId xmlns:p14="http://schemas.microsoft.com/office/powerpoint/2010/main" val="298638313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35F398-F05F-4793-9FA5-5B817EB95A05}"/>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7617F1CD-2CD4-4BBB-AB36-73A20B1A8D69}"/>
              </a:ext>
            </a:extLst>
          </p:cNvPr>
          <p:cNvSpPr>
            <a:spLocks noGrp="1"/>
          </p:cNvSpPr>
          <p:nvPr>
            <p:ph sz="half" idx="1"/>
          </p:nvPr>
        </p:nvSpPr>
        <p:spPr>
          <a:xfrm>
            <a:off x="960120" y="2587752"/>
            <a:ext cx="4815840" cy="359359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a:extLst>
              <a:ext uri="{FF2B5EF4-FFF2-40B4-BE49-F238E27FC236}">
                <a16:creationId xmlns:a16="http://schemas.microsoft.com/office/drawing/2014/main" id="{D67BBE02-B884-4CCC-9CBD-13B792BBA2BE}"/>
              </a:ext>
            </a:extLst>
          </p:cNvPr>
          <p:cNvSpPr>
            <a:spLocks noGrp="1"/>
          </p:cNvSpPr>
          <p:nvPr>
            <p:ph sz="half" idx="2"/>
          </p:nvPr>
        </p:nvSpPr>
        <p:spPr>
          <a:xfrm>
            <a:off x="6412992" y="2583371"/>
            <a:ext cx="4815840" cy="359359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2" name="Date Placeholder 11">
            <a:extLst>
              <a:ext uri="{FF2B5EF4-FFF2-40B4-BE49-F238E27FC236}">
                <a16:creationId xmlns:a16="http://schemas.microsoft.com/office/drawing/2014/main" id="{B7FBE509-AA68-4D63-A589-AD5DE7FFFECA}"/>
              </a:ext>
            </a:extLst>
          </p:cNvPr>
          <p:cNvSpPr>
            <a:spLocks noGrp="1"/>
          </p:cNvSpPr>
          <p:nvPr>
            <p:ph type="dt" sz="half" idx="10"/>
          </p:nvPr>
        </p:nvSpPr>
        <p:spPr/>
        <p:txBody>
          <a:bodyPr/>
          <a:lstStyle/>
          <a:p>
            <a:pPr algn="r"/>
            <a:fld id="{A37D6D71-8B28-4ED6-B932-04B197003D23}" type="datetimeFigureOut">
              <a:rPr lang="en-US" smtClean="0"/>
              <a:pPr algn="r"/>
              <a:t>8/4/24</a:t>
            </a:fld>
            <a:endParaRPr lang="en-US" dirty="0"/>
          </a:p>
        </p:txBody>
      </p:sp>
      <p:sp>
        <p:nvSpPr>
          <p:cNvPr id="13" name="Footer Placeholder 12">
            <a:extLst>
              <a:ext uri="{FF2B5EF4-FFF2-40B4-BE49-F238E27FC236}">
                <a16:creationId xmlns:a16="http://schemas.microsoft.com/office/drawing/2014/main" id="{9C1A4D52-57E4-4F45-BC2C-9FD73E9CEC59}"/>
              </a:ext>
            </a:extLst>
          </p:cNvPr>
          <p:cNvSpPr>
            <a:spLocks noGrp="1"/>
          </p:cNvSpPr>
          <p:nvPr>
            <p:ph type="ftr" sz="quarter" idx="11"/>
          </p:nvPr>
        </p:nvSpPr>
        <p:spPr/>
        <p:txBody>
          <a:bodyPr/>
          <a:lstStyle/>
          <a:p>
            <a:endParaRPr lang="en-US" dirty="0">
              <a:solidFill>
                <a:schemeClr val="tx1"/>
              </a:solidFill>
            </a:endParaRPr>
          </a:p>
        </p:txBody>
      </p:sp>
      <p:sp>
        <p:nvSpPr>
          <p:cNvPr id="14" name="Slide Number Placeholder 13">
            <a:extLst>
              <a:ext uri="{FF2B5EF4-FFF2-40B4-BE49-F238E27FC236}">
                <a16:creationId xmlns:a16="http://schemas.microsoft.com/office/drawing/2014/main" id="{E76AD5E1-358D-4236-85AE-74713259EF08}"/>
              </a:ext>
            </a:extLst>
          </p:cNvPr>
          <p:cNvSpPr>
            <a:spLocks noGrp="1"/>
          </p:cNvSpPr>
          <p:nvPr>
            <p:ph type="sldNum" sz="quarter" idx="12"/>
          </p:nvPr>
        </p:nvSpPr>
        <p:spPr/>
        <p:txBody>
          <a:bodyPr/>
          <a:lstStyle/>
          <a:p>
            <a:pPr algn="l"/>
            <a:fld id="{F97E8200-1950-409B-82E7-99938E7AE355}" type="slidenum">
              <a:rPr lang="en-US" smtClean="0"/>
              <a:pPr algn="l"/>
              <a:t>‹#›</a:t>
            </a:fld>
            <a:endParaRPr lang="en-US" dirty="0"/>
          </a:p>
        </p:txBody>
      </p:sp>
    </p:spTree>
    <p:extLst>
      <p:ext uri="{BB962C8B-B14F-4D97-AF65-F5344CB8AC3E}">
        <p14:creationId xmlns:p14="http://schemas.microsoft.com/office/powerpoint/2010/main" val="8683612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E287D32C-166A-4FBE-B24D-C25769095429}"/>
              </a:ext>
            </a:extLst>
          </p:cNvPr>
          <p:cNvSpPr>
            <a:spLocks noGrp="1"/>
          </p:cNvSpPr>
          <p:nvPr>
            <p:ph type="body" idx="1"/>
          </p:nvPr>
        </p:nvSpPr>
        <p:spPr>
          <a:xfrm>
            <a:off x="960121" y="2587752"/>
            <a:ext cx="4818888" cy="892048"/>
          </a:xfrm>
        </p:spPr>
        <p:txBody>
          <a:bodyPr anchor="ctr"/>
          <a:lstStyle>
            <a:lvl1pPr marL="0" indent="0">
              <a:buNone/>
              <a:defRPr sz="2600" b="0" cap="all"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DA9EC567-F249-462A-B71A-9C40D50E26AA}"/>
              </a:ext>
            </a:extLst>
          </p:cNvPr>
          <p:cNvSpPr>
            <a:spLocks noGrp="1"/>
          </p:cNvSpPr>
          <p:nvPr>
            <p:ph sz="half" idx="2"/>
          </p:nvPr>
        </p:nvSpPr>
        <p:spPr>
          <a:xfrm>
            <a:off x="960120" y="3594538"/>
            <a:ext cx="4818888" cy="258680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a:extLst>
              <a:ext uri="{FF2B5EF4-FFF2-40B4-BE49-F238E27FC236}">
                <a16:creationId xmlns:a16="http://schemas.microsoft.com/office/drawing/2014/main" id="{3BB7D2C6-69D1-4DE4-BF68-5FB0623DB9E3}"/>
              </a:ext>
            </a:extLst>
          </p:cNvPr>
          <p:cNvSpPr>
            <a:spLocks noGrp="1"/>
          </p:cNvSpPr>
          <p:nvPr>
            <p:ph type="body" sz="quarter" idx="3"/>
          </p:nvPr>
        </p:nvSpPr>
        <p:spPr>
          <a:xfrm>
            <a:off x="6409944" y="2587752"/>
            <a:ext cx="4818888" cy="892048"/>
          </a:xfrm>
        </p:spPr>
        <p:txBody>
          <a:bodyPr anchor="ctr"/>
          <a:lstStyle>
            <a:lvl1pPr marL="0" indent="0">
              <a:buNone/>
              <a:defRPr sz="2600" b="0" cap="all"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53367CC7-ED09-4F8D-A39A-C5969D33B9F8}"/>
              </a:ext>
            </a:extLst>
          </p:cNvPr>
          <p:cNvSpPr>
            <a:spLocks noGrp="1"/>
          </p:cNvSpPr>
          <p:nvPr>
            <p:ph sz="quarter" idx="4"/>
          </p:nvPr>
        </p:nvSpPr>
        <p:spPr>
          <a:xfrm>
            <a:off x="6409944" y="3594538"/>
            <a:ext cx="4818888" cy="258680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Date Placeholder 9">
            <a:extLst>
              <a:ext uri="{FF2B5EF4-FFF2-40B4-BE49-F238E27FC236}">
                <a16:creationId xmlns:a16="http://schemas.microsoft.com/office/drawing/2014/main" id="{5F92A44F-DE98-4FB5-B474-5DCCDD267A79}"/>
              </a:ext>
            </a:extLst>
          </p:cNvPr>
          <p:cNvSpPr>
            <a:spLocks noGrp="1"/>
          </p:cNvSpPr>
          <p:nvPr>
            <p:ph type="dt" sz="half" idx="10"/>
          </p:nvPr>
        </p:nvSpPr>
        <p:spPr/>
        <p:txBody>
          <a:bodyPr/>
          <a:lstStyle/>
          <a:p>
            <a:pPr algn="r"/>
            <a:fld id="{A37D6D71-8B28-4ED6-B932-04B197003D23}" type="datetimeFigureOut">
              <a:rPr lang="en-US" smtClean="0"/>
              <a:pPr algn="r"/>
              <a:t>8/4/24</a:t>
            </a:fld>
            <a:endParaRPr lang="en-US" dirty="0"/>
          </a:p>
        </p:txBody>
      </p:sp>
      <p:sp>
        <p:nvSpPr>
          <p:cNvPr id="11" name="Footer Placeholder 10">
            <a:extLst>
              <a:ext uri="{FF2B5EF4-FFF2-40B4-BE49-F238E27FC236}">
                <a16:creationId xmlns:a16="http://schemas.microsoft.com/office/drawing/2014/main" id="{3ACC79DA-A9E4-4E93-93F1-81907A901BBB}"/>
              </a:ext>
            </a:extLst>
          </p:cNvPr>
          <p:cNvSpPr>
            <a:spLocks noGrp="1"/>
          </p:cNvSpPr>
          <p:nvPr>
            <p:ph type="ftr" sz="quarter" idx="11"/>
          </p:nvPr>
        </p:nvSpPr>
        <p:spPr/>
        <p:txBody>
          <a:bodyPr/>
          <a:lstStyle/>
          <a:p>
            <a:endParaRPr lang="en-US" dirty="0">
              <a:solidFill>
                <a:schemeClr val="tx1"/>
              </a:solidFill>
            </a:endParaRPr>
          </a:p>
        </p:txBody>
      </p:sp>
      <p:sp>
        <p:nvSpPr>
          <p:cNvPr id="12" name="Slide Number Placeholder 11">
            <a:extLst>
              <a:ext uri="{FF2B5EF4-FFF2-40B4-BE49-F238E27FC236}">
                <a16:creationId xmlns:a16="http://schemas.microsoft.com/office/drawing/2014/main" id="{404DFE57-AA80-4ED8-AD77-35CC56F3FBC6}"/>
              </a:ext>
            </a:extLst>
          </p:cNvPr>
          <p:cNvSpPr>
            <a:spLocks noGrp="1"/>
          </p:cNvSpPr>
          <p:nvPr>
            <p:ph type="sldNum" sz="quarter" idx="12"/>
          </p:nvPr>
        </p:nvSpPr>
        <p:spPr/>
        <p:txBody>
          <a:bodyPr/>
          <a:lstStyle/>
          <a:p>
            <a:pPr algn="l"/>
            <a:fld id="{F97E8200-1950-409B-82E7-99938E7AE355}" type="slidenum">
              <a:rPr lang="en-US" smtClean="0"/>
              <a:pPr algn="l"/>
              <a:t>‹#›</a:t>
            </a:fld>
            <a:endParaRPr lang="en-US" dirty="0"/>
          </a:p>
        </p:txBody>
      </p:sp>
      <p:sp>
        <p:nvSpPr>
          <p:cNvPr id="13" name="Title 12">
            <a:extLst>
              <a:ext uri="{FF2B5EF4-FFF2-40B4-BE49-F238E27FC236}">
                <a16:creationId xmlns:a16="http://schemas.microsoft.com/office/drawing/2014/main" id="{FB62259C-ADDF-4293-AD3B-AB2E04A7483B}"/>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68219672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BC7BA0-DC57-452F-85B7-C979AA690920}"/>
              </a:ext>
            </a:extLst>
          </p:cNvPr>
          <p:cNvSpPr>
            <a:spLocks noGrp="1"/>
          </p:cNvSpPr>
          <p:nvPr>
            <p:ph type="title"/>
          </p:nvPr>
        </p:nvSpPr>
        <p:spPr/>
        <p:txBody>
          <a:bodyPr/>
          <a:lstStyle/>
          <a:p>
            <a:r>
              <a:rPr lang="en-US"/>
              <a:t>Click to edit Master title style</a:t>
            </a:r>
          </a:p>
        </p:txBody>
      </p:sp>
      <p:sp>
        <p:nvSpPr>
          <p:cNvPr id="6" name="Date Placeholder 5">
            <a:extLst>
              <a:ext uri="{FF2B5EF4-FFF2-40B4-BE49-F238E27FC236}">
                <a16:creationId xmlns:a16="http://schemas.microsoft.com/office/drawing/2014/main" id="{F1C53797-8D72-4774-AC93-EB9FDD650CCD}"/>
              </a:ext>
            </a:extLst>
          </p:cNvPr>
          <p:cNvSpPr>
            <a:spLocks noGrp="1"/>
          </p:cNvSpPr>
          <p:nvPr>
            <p:ph type="dt" sz="half" idx="10"/>
          </p:nvPr>
        </p:nvSpPr>
        <p:spPr/>
        <p:txBody>
          <a:bodyPr/>
          <a:lstStyle/>
          <a:p>
            <a:pPr algn="r"/>
            <a:fld id="{A37D6D71-8B28-4ED6-B932-04B197003D23}" type="datetimeFigureOut">
              <a:rPr lang="en-US" smtClean="0"/>
              <a:pPr algn="r"/>
              <a:t>8/4/24</a:t>
            </a:fld>
            <a:endParaRPr lang="en-US" dirty="0"/>
          </a:p>
        </p:txBody>
      </p:sp>
      <p:sp>
        <p:nvSpPr>
          <p:cNvPr id="7" name="Footer Placeholder 6">
            <a:extLst>
              <a:ext uri="{FF2B5EF4-FFF2-40B4-BE49-F238E27FC236}">
                <a16:creationId xmlns:a16="http://schemas.microsoft.com/office/drawing/2014/main" id="{9E945AB7-1A32-4516-ABF9-B40958AE2E73}"/>
              </a:ext>
            </a:extLst>
          </p:cNvPr>
          <p:cNvSpPr>
            <a:spLocks noGrp="1"/>
          </p:cNvSpPr>
          <p:nvPr>
            <p:ph type="ftr" sz="quarter" idx="11"/>
          </p:nvPr>
        </p:nvSpPr>
        <p:spPr/>
        <p:txBody>
          <a:bodyPr/>
          <a:lstStyle/>
          <a:p>
            <a:endParaRPr lang="en-US" dirty="0">
              <a:solidFill>
                <a:schemeClr val="tx1"/>
              </a:solidFill>
            </a:endParaRPr>
          </a:p>
        </p:txBody>
      </p:sp>
      <p:sp>
        <p:nvSpPr>
          <p:cNvPr id="8" name="Slide Number Placeholder 7">
            <a:extLst>
              <a:ext uri="{FF2B5EF4-FFF2-40B4-BE49-F238E27FC236}">
                <a16:creationId xmlns:a16="http://schemas.microsoft.com/office/drawing/2014/main" id="{B22923C3-1D67-4089-A6B1-9A10315E807F}"/>
              </a:ext>
            </a:extLst>
          </p:cNvPr>
          <p:cNvSpPr>
            <a:spLocks noGrp="1"/>
          </p:cNvSpPr>
          <p:nvPr>
            <p:ph type="sldNum" sz="quarter" idx="12"/>
          </p:nvPr>
        </p:nvSpPr>
        <p:spPr/>
        <p:txBody>
          <a:bodyPr/>
          <a:lstStyle/>
          <a:p>
            <a:pPr algn="l"/>
            <a:fld id="{F97E8200-1950-409B-82E7-99938E7AE355}" type="slidenum">
              <a:rPr lang="en-US" smtClean="0"/>
              <a:pPr algn="l"/>
              <a:t>‹#›</a:t>
            </a:fld>
            <a:endParaRPr lang="en-US" dirty="0"/>
          </a:p>
        </p:txBody>
      </p:sp>
    </p:spTree>
    <p:extLst>
      <p:ext uri="{BB962C8B-B14F-4D97-AF65-F5344CB8AC3E}">
        <p14:creationId xmlns:p14="http://schemas.microsoft.com/office/powerpoint/2010/main" val="162587829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Date Placeholder 4">
            <a:extLst>
              <a:ext uri="{FF2B5EF4-FFF2-40B4-BE49-F238E27FC236}">
                <a16:creationId xmlns:a16="http://schemas.microsoft.com/office/drawing/2014/main" id="{FC0A8DC1-14F6-453B-A724-D6493F063F83}"/>
              </a:ext>
            </a:extLst>
          </p:cNvPr>
          <p:cNvSpPr>
            <a:spLocks noGrp="1"/>
          </p:cNvSpPr>
          <p:nvPr>
            <p:ph type="dt" sz="half" idx="10"/>
          </p:nvPr>
        </p:nvSpPr>
        <p:spPr/>
        <p:txBody>
          <a:bodyPr/>
          <a:lstStyle/>
          <a:p>
            <a:pPr algn="r"/>
            <a:fld id="{A37D6D71-8B28-4ED6-B932-04B197003D23}" type="datetimeFigureOut">
              <a:rPr lang="en-US" smtClean="0"/>
              <a:pPr algn="r"/>
              <a:t>8/4/24</a:t>
            </a:fld>
            <a:endParaRPr lang="en-US" dirty="0"/>
          </a:p>
        </p:txBody>
      </p:sp>
      <p:sp>
        <p:nvSpPr>
          <p:cNvPr id="6" name="Footer Placeholder 5">
            <a:extLst>
              <a:ext uri="{FF2B5EF4-FFF2-40B4-BE49-F238E27FC236}">
                <a16:creationId xmlns:a16="http://schemas.microsoft.com/office/drawing/2014/main" id="{66E63FF0-1A91-4698-B12A-112D05373593}"/>
              </a:ext>
            </a:extLst>
          </p:cNvPr>
          <p:cNvSpPr>
            <a:spLocks noGrp="1"/>
          </p:cNvSpPr>
          <p:nvPr>
            <p:ph type="ftr" sz="quarter" idx="11"/>
          </p:nvPr>
        </p:nvSpPr>
        <p:spPr/>
        <p:txBody>
          <a:bodyPr/>
          <a:lstStyle/>
          <a:p>
            <a:endParaRPr lang="en-US" dirty="0">
              <a:solidFill>
                <a:schemeClr val="tx1"/>
              </a:solidFill>
            </a:endParaRPr>
          </a:p>
        </p:txBody>
      </p:sp>
      <p:sp>
        <p:nvSpPr>
          <p:cNvPr id="7" name="Slide Number Placeholder 6">
            <a:extLst>
              <a:ext uri="{FF2B5EF4-FFF2-40B4-BE49-F238E27FC236}">
                <a16:creationId xmlns:a16="http://schemas.microsoft.com/office/drawing/2014/main" id="{1E066D53-44B3-4F04-93FD-9756A60139F9}"/>
              </a:ext>
            </a:extLst>
          </p:cNvPr>
          <p:cNvSpPr>
            <a:spLocks noGrp="1"/>
          </p:cNvSpPr>
          <p:nvPr>
            <p:ph type="sldNum" sz="quarter" idx="12"/>
          </p:nvPr>
        </p:nvSpPr>
        <p:spPr/>
        <p:txBody>
          <a:bodyPr/>
          <a:lstStyle/>
          <a:p>
            <a:pPr algn="l"/>
            <a:fld id="{F97E8200-1950-409B-82E7-99938E7AE355}" type="slidenum">
              <a:rPr lang="en-US" smtClean="0"/>
              <a:pPr algn="l"/>
              <a:t>‹#›</a:t>
            </a:fld>
            <a:endParaRPr lang="en-US" dirty="0"/>
          </a:p>
        </p:txBody>
      </p:sp>
    </p:spTree>
    <p:extLst>
      <p:ext uri="{BB962C8B-B14F-4D97-AF65-F5344CB8AC3E}">
        <p14:creationId xmlns:p14="http://schemas.microsoft.com/office/powerpoint/2010/main" val="120698113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Content with Caption">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4083A0FE-F7E3-433E-9A29-D778690D223A}"/>
              </a:ext>
            </a:extLst>
          </p:cNvPr>
          <p:cNvSpPr>
            <a:spLocks noGrp="1"/>
          </p:cNvSpPr>
          <p:nvPr>
            <p:ph idx="1"/>
          </p:nvPr>
        </p:nvSpPr>
        <p:spPr>
          <a:xfrm>
            <a:off x="5183188" y="2591850"/>
            <a:ext cx="6045644" cy="3593592"/>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a:extLst>
              <a:ext uri="{FF2B5EF4-FFF2-40B4-BE49-F238E27FC236}">
                <a16:creationId xmlns:a16="http://schemas.microsoft.com/office/drawing/2014/main" id="{1794B15D-55F5-4208-AF40-41CAFEB56F4C}"/>
              </a:ext>
            </a:extLst>
          </p:cNvPr>
          <p:cNvSpPr>
            <a:spLocks noGrp="1"/>
          </p:cNvSpPr>
          <p:nvPr>
            <p:ph type="body" sz="half" idx="2"/>
          </p:nvPr>
        </p:nvSpPr>
        <p:spPr>
          <a:xfrm>
            <a:off x="960120" y="2591850"/>
            <a:ext cx="3811905" cy="3277137"/>
          </a:xfrm>
        </p:spPr>
        <p:txBody>
          <a:bodyPr anchor="ctr">
            <a:normAutofit/>
          </a:bodyPr>
          <a:lstStyle>
            <a:lvl1pPr marL="0" indent="0">
              <a:buNone/>
              <a:defRPr sz="2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8" name="Date Placeholder 7">
            <a:extLst>
              <a:ext uri="{FF2B5EF4-FFF2-40B4-BE49-F238E27FC236}">
                <a16:creationId xmlns:a16="http://schemas.microsoft.com/office/drawing/2014/main" id="{E8A46CE7-2F0F-4C85-B633-B9FCB8347AE7}"/>
              </a:ext>
            </a:extLst>
          </p:cNvPr>
          <p:cNvSpPr>
            <a:spLocks noGrp="1"/>
          </p:cNvSpPr>
          <p:nvPr>
            <p:ph type="dt" sz="half" idx="10"/>
          </p:nvPr>
        </p:nvSpPr>
        <p:spPr/>
        <p:txBody>
          <a:bodyPr/>
          <a:lstStyle/>
          <a:p>
            <a:pPr algn="r"/>
            <a:fld id="{A37D6D71-8B28-4ED6-B932-04B197003D23}" type="datetimeFigureOut">
              <a:rPr lang="en-US" smtClean="0"/>
              <a:pPr algn="r"/>
              <a:t>8/4/24</a:t>
            </a:fld>
            <a:endParaRPr lang="en-US" dirty="0"/>
          </a:p>
        </p:txBody>
      </p:sp>
      <p:sp>
        <p:nvSpPr>
          <p:cNvPr id="9" name="Footer Placeholder 8">
            <a:extLst>
              <a:ext uri="{FF2B5EF4-FFF2-40B4-BE49-F238E27FC236}">
                <a16:creationId xmlns:a16="http://schemas.microsoft.com/office/drawing/2014/main" id="{D0900919-3A73-4918-9D97-8DBE7ABB7A19}"/>
              </a:ext>
            </a:extLst>
          </p:cNvPr>
          <p:cNvSpPr>
            <a:spLocks noGrp="1"/>
          </p:cNvSpPr>
          <p:nvPr>
            <p:ph type="ftr" sz="quarter" idx="11"/>
          </p:nvPr>
        </p:nvSpPr>
        <p:spPr/>
        <p:txBody>
          <a:bodyPr/>
          <a:lstStyle/>
          <a:p>
            <a:endParaRPr lang="en-US" dirty="0">
              <a:solidFill>
                <a:schemeClr val="tx1"/>
              </a:solidFill>
            </a:endParaRPr>
          </a:p>
        </p:txBody>
      </p:sp>
      <p:sp>
        <p:nvSpPr>
          <p:cNvPr id="10" name="Slide Number Placeholder 9">
            <a:extLst>
              <a:ext uri="{FF2B5EF4-FFF2-40B4-BE49-F238E27FC236}">
                <a16:creationId xmlns:a16="http://schemas.microsoft.com/office/drawing/2014/main" id="{08BC1001-E44E-4A9A-9E60-2E319A844F65}"/>
              </a:ext>
            </a:extLst>
          </p:cNvPr>
          <p:cNvSpPr>
            <a:spLocks noGrp="1"/>
          </p:cNvSpPr>
          <p:nvPr>
            <p:ph type="sldNum" sz="quarter" idx="12"/>
          </p:nvPr>
        </p:nvSpPr>
        <p:spPr/>
        <p:txBody>
          <a:bodyPr/>
          <a:lstStyle/>
          <a:p>
            <a:pPr algn="l"/>
            <a:fld id="{F97E8200-1950-409B-82E7-99938E7AE355}" type="slidenum">
              <a:rPr lang="en-US" smtClean="0"/>
              <a:pPr algn="l"/>
              <a:t>‹#›</a:t>
            </a:fld>
            <a:endParaRPr lang="en-US" dirty="0"/>
          </a:p>
        </p:txBody>
      </p:sp>
      <p:sp>
        <p:nvSpPr>
          <p:cNvPr id="11" name="Title 10">
            <a:extLst>
              <a:ext uri="{FF2B5EF4-FFF2-40B4-BE49-F238E27FC236}">
                <a16:creationId xmlns:a16="http://schemas.microsoft.com/office/drawing/2014/main" id="{A125AC31-022C-40AA-B65C-C9AC48395A6E}"/>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133100348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Picture with Caption">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A797A575-703F-410E-9A84-F9B578FEAE80}"/>
              </a:ext>
            </a:extLst>
          </p:cNvPr>
          <p:cNvSpPr>
            <a:spLocks noGrp="1"/>
          </p:cNvSpPr>
          <p:nvPr>
            <p:ph type="pic" idx="1"/>
          </p:nvPr>
        </p:nvSpPr>
        <p:spPr>
          <a:xfrm>
            <a:off x="0" y="2267712"/>
            <a:ext cx="6571469" cy="4590288"/>
          </a:xfrm>
          <a:solidFill>
            <a:schemeClr val="bg1">
              <a:lumMod val="85000"/>
            </a:schemeClr>
          </a:solidFill>
          <a:ln>
            <a:noFill/>
          </a:ln>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a:extLst>
              <a:ext uri="{FF2B5EF4-FFF2-40B4-BE49-F238E27FC236}">
                <a16:creationId xmlns:a16="http://schemas.microsoft.com/office/drawing/2014/main" id="{1518B509-934D-400A-A922-45B61AC6EDD8}"/>
              </a:ext>
            </a:extLst>
          </p:cNvPr>
          <p:cNvSpPr>
            <a:spLocks noGrp="1"/>
          </p:cNvSpPr>
          <p:nvPr>
            <p:ph type="body" sz="half" idx="2"/>
          </p:nvPr>
        </p:nvSpPr>
        <p:spPr>
          <a:xfrm>
            <a:off x="7235971" y="2587752"/>
            <a:ext cx="3992856" cy="3593592"/>
          </a:xfrm>
        </p:spPr>
        <p:txBody>
          <a:bodyPr anchor="ctr">
            <a:normAutofit/>
          </a:bodyPr>
          <a:lstStyle>
            <a:lvl1pPr marL="0" indent="0">
              <a:buNone/>
              <a:defRPr sz="2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8" name="Date Placeholder 7">
            <a:extLst>
              <a:ext uri="{FF2B5EF4-FFF2-40B4-BE49-F238E27FC236}">
                <a16:creationId xmlns:a16="http://schemas.microsoft.com/office/drawing/2014/main" id="{99813C51-6954-4F3A-A043-D1BCC8B50F83}"/>
              </a:ext>
            </a:extLst>
          </p:cNvPr>
          <p:cNvSpPr>
            <a:spLocks noGrp="1"/>
          </p:cNvSpPr>
          <p:nvPr>
            <p:ph type="dt" sz="half" idx="10"/>
          </p:nvPr>
        </p:nvSpPr>
        <p:spPr/>
        <p:txBody>
          <a:bodyPr/>
          <a:lstStyle/>
          <a:p>
            <a:pPr algn="r"/>
            <a:fld id="{A37D6D71-8B28-4ED6-B932-04B197003D23}" type="datetimeFigureOut">
              <a:rPr lang="en-US" smtClean="0"/>
              <a:pPr algn="r"/>
              <a:t>8/4/24</a:t>
            </a:fld>
            <a:endParaRPr lang="en-US" dirty="0"/>
          </a:p>
        </p:txBody>
      </p:sp>
      <p:sp>
        <p:nvSpPr>
          <p:cNvPr id="9" name="Footer Placeholder 8">
            <a:extLst>
              <a:ext uri="{FF2B5EF4-FFF2-40B4-BE49-F238E27FC236}">
                <a16:creationId xmlns:a16="http://schemas.microsoft.com/office/drawing/2014/main" id="{C0AC32FB-49A3-40E4-9D24-177597043627}"/>
              </a:ext>
            </a:extLst>
          </p:cNvPr>
          <p:cNvSpPr>
            <a:spLocks noGrp="1"/>
          </p:cNvSpPr>
          <p:nvPr>
            <p:ph type="ftr" sz="quarter" idx="11"/>
          </p:nvPr>
        </p:nvSpPr>
        <p:spPr/>
        <p:txBody>
          <a:bodyPr/>
          <a:lstStyle>
            <a:lvl1pPr>
              <a:defRPr>
                <a:solidFill>
                  <a:srgbClr val="FFFFFF"/>
                </a:solidFill>
                <a:effectLst>
                  <a:outerShdw blurRad="50800" dist="38100" dir="2700000" algn="tl" rotWithShape="0">
                    <a:prstClr val="black">
                      <a:alpha val="43000"/>
                    </a:prstClr>
                  </a:outerShdw>
                </a:effectLst>
              </a:defRPr>
            </a:lvl1pPr>
          </a:lstStyle>
          <a:p>
            <a:endParaRPr lang="en-US" dirty="0">
              <a:effectLst>
                <a:outerShdw blurRad="50800" dist="38100" dir="2700000" algn="tl" rotWithShape="0">
                  <a:prstClr val="black">
                    <a:alpha val="43000"/>
                  </a:prstClr>
                </a:outerShdw>
              </a:effectLst>
            </a:endParaRPr>
          </a:p>
        </p:txBody>
      </p:sp>
      <p:sp>
        <p:nvSpPr>
          <p:cNvPr id="10" name="Slide Number Placeholder 9">
            <a:extLst>
              <a:ext uri="{FF2B5EF4-FFF2-40B4-BE49-F238E27FC236}">
                <a16:creationId xmlns:a16="http://schemas.microsoft.com/office/drawing/2014/main" id="{EC93F5E6-DAE6-447B-8038-5F4C9A799F57}"/>
              </a:ext>
            </a:extLst>
          </p:cNvPr>
          <p:cNvSpPr>
            <a:spLocks noGrp="1"/>
          </p:cNvSpPr>
          <p:nvPr>
            <p:ph type="sldNum" sz="quarter" idx="12"/>
          </p:nvPr>
        </p:nvSpPr>
        <p:spPr/>
        <p:txBody>
          <a:bodyPr/>
          <a:lstStyle/>
          <a:p>
            <a:pPr algn="l"/>
            <a:fld id="{F97E8200-1950-409B-82E7-99938E7AE355}" type="slidenum">
              <a:rPr lang="en-US" smtClean="0"/>
              <a:pPr algn="l"/>
              <a:t>‹#›</a:t>
            </a:fld>
            <a:endParaRPr lang="en-US" dirty="0"/>
          </a:p>
        </p:txBody>
      </p:sp>
      <p:sp>
        <p:nvSpPr>
          <p:cNvPr id="2" name="Title 1">
            <a:extLst>
              <a:ext uri="{FF2B5EF4-FFF2-40B4-BE49-F238E27FC236}">
                <a16:creationId xmlns:a16="http://schemas.microsoft.com/office/drawing/2014/main" id="{9BFF97FB-514D-4FE8-A9A4-E9A111A56ED4}"/>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393168380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1D153959-30FA-4987-A094-7243641F474B}"/>
              </a:ext>
            </a:extLst>
          </p:cNvPr>
          <p:cNvSpPr/>
          <p:nvPr/>
        </p:nvSpPr>
        <p:spPr>
          <a:xfrm>
            <a:off x="0" y="0"/>
            <a:ext cx="12192000" cy="226498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dirty="0">
              <a:latin typeface="Times New Roman Regular" panose="02020603050405020304" pitchFamily="18" charset="0"/>
            </a:endParaRPr>
          </a:p>
        </p:txBody>
      </p:sp>
      <p:sp>
        <p:nvSpPr>
          <p:cNvPr id="2" name="Title Placeholder 1">
            <a:extLst>
              <a:ext uri="{FF2B5EF4-FFF2-40B4-BE49-F238E27FC236}">
                <a16:creationId xmlns:a16="http://schemas.microsoft.com/office/drawing/2014/main" id="{50216229-A6DB-436A-B327-667E80F0A563}"/>
              </a:ext>
            </a:extLst>
          </p:cNvPr>
          <p:cNvSpPr>
            <a:spLocks noGrp="1"/>
          </p:cNvSpPr>
          <p:nvPr>
            <p:ph type="title"/>
          </p:nvPr>
        </p:nvSpPr>
        <p:spPr>
          <a:xfrm>
            <a:off x="960120" y="317814"/>
            <a:ext cx="10268712" cy="1700784"/>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a:extLst>
              <a:ext uri="{FF2B5EF4-FFF2-40B4-BE49-F238E27FC236}">
                <a16:creationId xmlns:a16="http://schemas.microsoft.com/office/drawing/2014/main" id="{7B2B351D-270D-480D-8AF5-6A213ED2B3FB}"/>
              </a:ext>
            </a:extLst>
          </p:cNvPr>
          <p:cNvSpPr>
            <a:spLocks noGrp="1"/>
          </p:cNvSpPr>
          <p:nvPr>
            <p:ph type="body" idx="1"/>
          </p:nvPr>
        </p:nvSpPr>
        <p:spPr>
          <a:xfrm>
            <a:off x="960120" y="2587752"/>
            <a:ext cx="10268712" cy="3593592"/>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E1EB0E73-3310-4A8F-BB4A-7A6A99121A61}"/>
              </a:ext>
            </a:extLst>
          </p:cNvPr>
          <p:cNvSpPr>
            <a:spLocks noGrp="1"/>
          </p:cNvSpPr>
          <p:nvPr>
            <p:ph type="dt" sz="half" idx="2"/>
          </p:nvPr>
        </p:nvSpPr>
        <p:spPr>
          <a:xfrm>
            <a:off x="6903720" y="6356350"/>
            <a:ext cx="3236976" cy="365125"/>
          </a:xfrm>
          <a:prstGeom prst="rect">
            <a:avLst/>
          </a:prstGeom>
        </p:spPr>
        <p:txBody>
          <a:bodyPr vert="horz" lIns="91440" tIns="45720" rIns="91440" bIns="45720" rtlCol="0" anchor="ctr"/>
          <a:lstStyle>
            <a:lvl1pPr algn="just">
              <a:defRPr sz="1200" b="0" i="0" spc="50" baseline="0">
                <a:solidFill>
                  <a:schemeClr val="tx1"/>
                </a:solidFill>
                <a:latin typeface="Times New Roman Regular" panose="02020603050405020304" pitchFamily="18" charset="0"/>
              </a:defRPr>
            </a:lvl1pPr>
          </a:lstStyle>
          <a:p>
            <a:pPr algn="r"/>
            <a:fld id="{A37D6D71-8B28-4ED6-B932-04B197003D23}" type="datetimeFigureOut">
              <a:rPr lang="en-US" smtClean="0"/>
              <a:pPr algn="r"/>
              <a:t>8/4/24</a:t>
            </a:fld>
            <a:endParaRPr lang="en-US" dirty="0"/>
          </a:p>
        </p:txBody>
      </p:sp>
      <p:sp>
        <p:nvSpPr>
          <p:cNvPr id="5" name="Footer Placeholder 4">
            <a:extLst>
              <a:ext uri="{FF2B5EF4-FFF2-40B4-BE49-F238E27FC236}">
                <a16:creationId xmlns:a16="http://schemas.microsoft.com/office/drawing/2014/main" id="{1381C4C0-515B-4404-A780-C31E7DFE54A4}"/>
              </a:ext>
            </a:extLst>
          </p:cNvPr>
          <p:cNvSpPr>
            <a:spLocks noGrp="1"/>
          </p:cNvSpPr>
          <p:nvPr>
            <p:ph type="ftr" sz="quarter" idx="3"/>
          </p:nvPr>
        </p:nvSpPr>
        <p:spPr>
          <a:xfrm>
            <a:off x="960120" y="6356350"/>
            <a:ext cx="5504688" cy="365125"/>
          </a:xfrm>
          <a:prstGeom prst="rect">
            <a:avLst/>
          </a:prstGeom>
        </p:spPr>
        <p:txBody>
          <a:bodyPr vert="horz" lIns="91440" tIns="45720" rIns="91440" bIns="45720" rtlCol="0" anchor="ctr"/>
          <a:lstStyle>
            <a:lvl1pPr algn="l">
              <a:defRPr sz="1100" b="0" i="0" cap="all" spc="50" baseline="0">
                <a:solidFill>
                  <a:schemeClr val="tx1"/>
                </a:solidFill>
                <a:latin typeface="Times New Roman Regular" panose="02020603050405020304" pitchFamily="18" charset="0"/>
              </a:defRPr>
            </a:lvl1pPr>
          </a:lstStyle>
          <a:p>
            <a:endParaRPr lang="en-US" dirty="0"/>
          </a:p>
        </p:txBody>
      </p:sp>
      <p:sp>
        <p:nvSpPr>
          <p:cNvPr id="6" name="Slide Number Placeholder 5">
            <a:extLst>
              <a:ext uri="{FF2B5EF4-FFF2-40B4-BE49-F238E27FC236}">
                <a16:creationId xmlns:a16="http://schemas.microsoft.com/office/drawing/2014/main" id="{944C30C7-F013-428C-A6F7-A8CCCD14CEF4}"/>
              </a:ext>
            </a:extLst>
          </p:cNvPr>
          <p:cNvSpPr>
            <a:spLocks noGrp="1"/>
          </p:cNvSpPr>
          <p:nvPr>
            <p:ph type="sldNum" sz="quarter" idx="4"/>
          </p:nvPr>
        </p:nvSpPr>
        <p:spPr>
          <a:xfrm>
            <a:off x="10296144" y="6356350"/>
            <a:ext cx="932688" cy="365125"/>
          </a:xfrm>
          <a:prstGeom prst="rect">
            <a:avLst/>
          </a:prstGeom>
        </p:spPr>
        <p:txBody>
          <a:bodyPr vert="horz" lIns="91440" tIns="45720" rIns="91440" bIns="45720" rtlCol="0" anchor="ctr"/>
          <a:lstStyle>
            <a:lvl1pPr algn="r">
              <a:defRPr sz="1200" b="0" i="0">
                <a:solidFill>
                  <a:schemeClr val="tx1"/>
                </a:solidFill>
                <a:latin typeface="Times New Roman Regular" panose="02020603050405020304" pitchFamily="18" charset="0"/>
              </a:defRPr>
            </a:lvl1pPr>
          </a:lstStyle>
          <a:p>
            <a:pPr algn="l"/>
            <a:fld id="{F97E8200-1950-409B-82E7-99938E7AE355}" type="slidenum">
              <a:rPr lang="en-US" smtClean="0"/>
              <a:pPr algn="l"/>
              <a:t>‹#›</a:t>
            </a:fld>
            <a:endParaRPr lang="en-US" dirty="0"/>
          </a:p>
        </p:txBody>
      </p:sp>
    </p:spTree>
    <p:extLst>
      <p:ext uri="{BB962C8B-B14F-4D97-AF65-F5344CB8AC3E}">
        <p14:creationId xmlns:p14="http://schemas.microsoft.com/office/powerpoint/2010/main" val="1438740197"/>
      </p:ext>
    </p:extLst>
  </p:cSld>
  <p:clrMap bg1="lt1" tx1="dk1" bg2="lt2" tx2="dk2" accent1="accent1" accent2="accent2" accent3="accent3" accent4="accent4" accent5="accent5" accent6="accent6" hlink="hlink" folHlink="folHlink"/>
  <p:sldLayoutIdLst>
    <p:sldLayoutId id="2147483708" r:id="rId1"/>
    <p:sldLayoutId id="2147483709" r:id="rId2"/>
    <p:sldLayoutId id="2147483710" r:id="rId3"/>
    <p:sldLayoutId id="2147483711" r:id="rId4"/>
    <p:sldLayoutId id="2147483701" r:id="rId5"/>
    <p:sldLayoutId id="2147483702" r:id="rId6"/>
    <p:sldLayoutId id="2147483703" r:id="rId7"/>
    <p:sldLayoutId id="2147483704" r:id="rId8"/>
    <p:sldLayoutId id="2147483705" r:id="rId9"/>
    <p:sldLayoutId id="2147483706" r:id="rId10"/>
    <p:sldLayoutId id="2147483707" r:id="rId11"/>
  </p:sldLayoutIdLst>
  <p:txStyles>
    <p:titleStyle>
      <a:lvl1pPr algn="l" defTabSz="914400" rtl="0" eaLnBrk="1" latinLnBrk="0" hangingPunct="1">
        <a:lnSpc>
          <a:spcPct val="90000"/>
        </a:lnSpc>
        <a:spcBef>
          <a:spcPct val="0"/>
        </a:spcBef>
        <a:buNone/>
        <a:defRPr sz="6600" b="0" i="0" kern="1200" cap="all" spc="120" baseline="0">
          <a:solidFill>
            <a:schemeClr val="bg1"/>
          </a:solidFill>
          <a:latin typeface="Times New Roman Regular" panose="02020603050405020304" pitchFamily="18" charset="0"/>
          <a:ea typeface="+mj-ea"/>
          <a:cs typeface="+mj-cs"/>
        </a:defRPr>
      </a:lvl1pPr>
    </p:titleStyle>
    <p:bodyStyle>
      <a:lvl1pPr marL="0" indent="0" algn="l" defTabSz="914400" rtl="0" eaLnBrk="1" latinLnBrk="0" hangingPunct="1">
        <a:lnSpc>
          <a:spcPct val="101000"/>
        </a:lnSpc>
        <a:spcBef>
          <a:spcPts val="700"/>
        </a:spcBef>
        <a:spcAft>
          <a:spcPts val="700"/>
        </a:spcAft>
        <a:buFont typeface="Arial" panose="020B0604020202020204" pitchFamily="34" charset="0"/>
        <a:buNone/>
        <a:defRPr sz="2600" b="0" i="0" kern="1200" spc="50" baseline="0">
          <a:solidFill>
            <a:schemeClr val="tx1"/>
          </a:solidFill>
          <a:latin typeface="Times New Roman Regular" panose="02020603050405020304" pitchFamily="18" charset="0"/>
          <a:ea typeface="+mn-ea"/>
          <a:cs typeface="+mn-cs"/>
        </a:defRPr>
      </a:lvl1pPr>
      <a:lvl2pPr marL="274320" indent="-274320" algn="l" defTabSz="914400" rtl="0" eaLnBrk="1" latinLnBrk="0" hangingPunct="1">
        <a:lnSpc>
          <a:spcPct val="101000"/>
        </a:lnSpc>
        <a:spcBef>
          <a:spcPts val="400"/>
        </a:spcBef>
        <a:spcAft>
          <a:spcPts val="400"/>
        </a:spcAft>
        <a:buClrTx/>
        <a:buFont typeface="Wingdings" panose="05000000000000000000" pitchFamily="2" charset="2"/>
        <a:buChar char="§"/>
        <a:defRPr sz="2300" b="0" i="0" kern="1200" spc="50" baseline="0">
          <a:solidFill>
            <a:schemeClr val="tx1"/>
          </a:solidFill>
          <a:latin typeface="Times New Roman Regular" panose="02020603050405020304" pitchFamily="18" charset="0"/>
          <a:ea typeface="+mn-ea"/>
          <a:cs typeface="+mn-cs"/>
        </a:defRPr>
      </a:lvl2pPr>
      <a:lvl3pPr marL="274320" indent="0" algn="l" defTabSz="914400" rtl="0" eaLnBrk="1" latinLnBrk="0" hangingPunct="1">
        <a:lnSpc>
          <a:spcPct val="101000"/>
        </a:lnSpc>
        <a:spcBef>
          <a:spcPts val="400"/>
        </a:spcBef>
        <a:spcAft>
          <a:spcPts val="400"/>
        </a:spcAft>
        <a:buFont typeface="Arial" panose="020B0604020202020204" pitchFamily="34" charset="0"/>
        <a:buNone/>
        <a:defRPr sz="1800" b="0" i="0" kern="1200" spc="50" baseline="0">
          <a:solidFill>
            <a:schemeClr val="tx1"/>
          </a:solidFill>
          <a:latin typeface="Times New Roman Regular" panose="02020603050405020304" pitchFamily="18" charset="0"/>
          <a:ea typeface="+mn-ea"/>
          <a:cs typeface="+mn-cs"/>
        </a:defRPr>
      </a:lvl3pPr>
      <a:lvl4pPr marL="594360" indent="-274320" algn="l" defTabSz="914400" rtl="0" eaLnBrk="1" latinLnBrk="0" hangingPunct="1">
        <a:lnSpc>
          <a:spcPct val="101000"/>
        </a:lnSpc>
        <a:spcBef>
          <a:spcPts val="400"/>
        </a:spcBef>
        <a:spcAft>
          <a:spcPts val="400"/>
        </a:spcAft>
        <a:buClrTx/>
        <a:buFont typeface="Wingdings" panose="05000000000000000000" pitchFamily="2" charset="2"/>
        <a:buChar char="§"/>
        <a:defRPr sz="1800" b="0" i="0" kern="1200" spc="50" baseline="0">
          <a:solidFill>
            <a:schemeClr val="tx1"/>
          </a:solidFill>
          <a:latin typeface="Times New Roman Regular" panose="02020603050405020304" pitchFamily="18" charset="0"/>
          <a:ea typeface="+mn-ea"/>
          <a:cs typeface="+mn-cs"/>
        </a:defRPr>
      </a:lvl4pPr>
      <a:lvl5pPr marL="594360" indent="0" algn="l" defTabSz="914400" rtl="0" eaLnBrk="1" latinLnBrk="0" hangingPunct="1">
        <a:lnSpc>
          <a:spcPct val="101000"/>
        </a:lnSpc>
        <a:spcBef>
          <a:spcPts val="400"/>
        </a:spcBef>
        <a:spcAft>
          <a:spcPts val="400"/>
        </a:spcAft>
        <a:buFont typeface="Arial" panose="020B0604020202020204" pitchFamily="34" charset="0"/>
        <a:buNone/>
        <a:defRPr sz="1800" b="0" i="0" kern="1200" spc="50" baseline="0">
          <a:solidFill>
            <a:schemeClr val="tx1"/>
          </a:solidFill>
          <a:latin typeface="Times New Roman Regular" panose="02020603050405020304" pitchFamily="18"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5230B5FC-7FCE-E945-8987-F49C05974FEC}"/>
              </a:ext>
            </a:extLst>
          </p:cNvPr>
          <p:cNvSpPr txBox="1"/>
          <p:nvPr/>
        </p:nvSpPr>
        <p:spPr>
          <a:xfrm>
            <a:off x="9753509" y="6400800"/>
            <a:ext cx="2315121" cy="369332"/>
          </a:xfrm>
          <a:prstGeom prst="rect">
            <a:avLst/>
          </a:prstGeom>
          <a:noFill/>
        </p:spPr>
        <p:txBody>
          <a:bodyPr wrap="none" rtlCol="0">
            <a:spAutoFit/>
          </a:bodyPr>
          <a:lstStyle/>
          <a:p>
            <a:r>
              <a:rPr lang="en-US" dirty="0">
                <a:latin typeface="Times New Roman" panose="02020603050405020304" pitchFamily="18" charset="0"/>
                <a:cs typeface="Times New Roman" panose="02020603050405020304" pitchFamily="18" charset="0"/>
              </a:rPr>
              <a:t>Kat Albrecht | JD, PhD</a:t>
            </a:r>
          </a:p>
        </p:txBody>
      </p:sp>
      <p:pic>
        <p:nvPicPr>
          <p:cNvPr id="11" name="Picture 10">
            <a:extLst>
              <a:ext uri="{FF2B5EF4-FFF2-40B4-BE49-F238E27FC236}">
                <a16:creationId xmlns:a16="http://schemas.microsoft.com/office/drawing/2014/main" id="{8F66D359-1FC9-3E47-A38D-A6BF510DEAD4}"/>
              </a:ext>
            </a:extLst>
          </p:cNvPr>
          <p:cNvPicPr>
            <a:picLocks noChangeAspect="1"/>
          </p:cNvPicPr>
          <p:nvPr/>
        </p:nvPicPr>
        <p:blipFill rotWithShape="1">
          <a:blip r:embed="rId2" cstate="hqprint">
            <a:extLst>
              <a:ext uri="{28A0092B-C50C-407E-A947-70E740481C1C}">
                <a14:useLocalDpi xmlns:a14="http://schemas.microsoft.com/office/drawing/2010/main"/>
              </a:ext>
            </a:extLst>
          </a:blip>
          <a:srcRect/>
          <a:stretch/>
        </p:blipFill>
        <p:spPr>
          <a:xfrm>
            <a:off x="0" y="3513155"/>
            <a:ext cx="12192000" cy="2229442"/>
          </a:xfrm>
          <a:prstGeom prst="rect">
            <a:avLst/>
          </a:prstGeom>
        </p:spPr>
      </p:pic>
      <p:sp>
        <p:nvSpPr>
          <p:cNvPr id="2" name="TextBox 1">
            <a:extLst>
              <a:ext uri="{FF2B5EF4-FFF2-40B4-BE49-F238E27FC236}">
                <a16:creationId xmlns:a16="http://schemas.microsoft.com/office/drawing/2014/main" id="{5442F672-7960-A5C5-7CA8-09A320C77902}"/>
              </a:ext>
            </a:extLst>
          </p:cNvPr>
          <p:cNvSpPr txBox="1"/>
          <p:nvPr/>
        </p:nvSpPr>
        <p:spPr>
          <a:xfrm>
            <a:off x="1025237" y="1343890"/>
            <a:ext cx="9244710" cy="1384995"/>
          </a:xfrm>
          <a:prstGeom prst="rect">
            <a:avLst/>
          </a:prstGeom>
          <a:noFill/>
        </p:spPr>
        <p:txBody>
          <a:bodyPr wrap="none" rtlCol="0">
            <a:spAutoFit/>
          </a:bodyPr>
          <a:lstStyle/>
          <a:p>
            <a:r>
              <a:rPr lang="en-US" sz="3600" dirty="0">
                <a:latin typeface="Times New Roman" panose="02020603050405020304" pitchFamily="18" charset="0"/>
                <a:cs typeface="Times New Roman" panose="02020603050405020304" pitchFamily="18" charset="0"/>
              </a:rPr>
              <a:t>Court Data Innovation in Hamilton County</a:t>
            </a:r>
          </a:p>
          <a:p>
            <a:endParaRPr lang="en-US" sz="2400" dirty="0">
              <a:latin typeface="Times New Roman" panose="02020603050405020304" pitchFamily="18" charset="0"/>
              <a:cs typeface="Times New Roman" panose="02020603050405020304" pitchFamily="18" charset="0"/>
            </a:endParaRPr>
          </a:p>
          <a:p>
            <a:r>
              <a:rPr lang="en-US" sz="2400" i="1" dirty="0">
                <a:latin typeface="Times New Roman" panose="02020603050405020304" pitchFamily="18" charset="0"/>
                <a:cs typeface="Times New Roman" panose="02020603050405020304" pitchFamily="18" charset="0"/>
              </a:rPr>
              <a:t>A Partnership between the General Sessions Courts and Georgetown Law</a:t>
            </a:r>
          </a:p>
        </p:txBody>
      </p:sp>
    </p:spTree>
    <p:extLst>
      <p:ext uri="{BB962C8B-B14F-4D97-AF65-F5344CB8AC3E}">
        <p14:creationId xmlns:p14="http://schemas.microsoft.com/office/powerpoint/2010/main" val="357987341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A52719C1-A196-8143-BF50-257D44960E4E}"/>
              </a:ext>
            </a:extLst>
          </p:cNvPr>
          <p:cNvSpPr txBox="1"/>
          <p:nvPr/>
        </p:nvSpPr>
        <p:spPr>
          <a:xfrm>
            <a:off x="1143000" y="728661"/>
            <a:ext cx="9501188" cy="751795"/>
          </a:xfrm>
          <a:prstGeom prst="rect">
            <a:avLst/>
          </a:prstGeom>
          <a:noFill/>
        </p:spPr>
        <p:txBody>
          <a:bodyPr wrap="square" rtlCol="0">
            <a:noAutofit/>
          </a:bodyPr>
          <a:lstStyle/>
          <a:p>
            <a:pPr marL="0" marR="0">
              <a:lnSpc>
                <a:spcPct val="115000"/>
              </a:lnSpc>
              <a:spcBef>
                <a:spcPts val="0"/>
              </a:spcBef>
              <a:spcAft>
                <a:spcPts val="800"/>
              </a:spcAft>
            </a:pPr>
            <a:r>
              <a:rPr lang="en-US" sz="3200" kern="100" dirty="0">
                <a:effectLst/>
                <a:latin typeface="Times New Roman" panose="02020603050405020304" pitchFamily="18" charset="0"/>
                <a:ea typeface="Aptos" panose="020B0004020202020204" pitchFamily="34" charset="0"/>
                <a:cs typeface="Times New Roman" panose="02020603050405020304" pitchFamily="18" charset="0"/>
              </a:rPr>
              <a:t>Short-term and Long-term Recommendations</a:t>
            </a:r>
          </a:p>
        </p:txBody>
      </p:sp>
      <p:sp>
        <p:nvSpPr>
          <p:cNvPr id="4" name="TextBox 3">
            <a:extLst>
              <a:ext uri="{FF2B5EF4-FFF2-40B4-BE49-F238E27FC236}">
                <a16:creationId xmlns:a16="http://schemas.microsoft.com/office/drawing/2014/main" id="{0C08A4DA-4562-2941-9B93-13E5597C03BE}"/>
              </a:ext>
            </a:extLst>
          </p:cNvPr>
          <p:cNvSpPr txBox="1"/>
          <p:nvPr/>
        </p:nvSpPr>
        <p:spPr>
          <a:xfrm>
            <a:off x="9753509" y="6400800"/>
            <a:ext cx="2315121" cy="369332"/>
          </a:xfrm>
          <a:prstGeom prst="rect">
            <a:avLst/>
          </a:prstGeom>
          <a:noFill/>
        </p:spPr>
        <p:txBody>
          <a:bodyPr wrap="none" rtlCol="0">
            <a:spAutoFit/>
          </a:bodyPr>
          <a:lstStyle/>
          <a:p>
            <a:r>
              <a:rPr lang="en-US" dirty="0">
                <a:latin typeface="Times New Roman" panose="02020603050405020304" pitchFamily="18" charset="0"/>
                <a:cs typeface="Times New Roman" panose="02020603050405020304" pitchFamily="18" charset="0"/>
              </a:rPr>
              <a:t>Kat Albrecht | JD, PhD</a:t>
            </a:r>
          </a:p>
        </p:txBody>
      </p:sp>
      <p:sp>
        <p:nvSpPr>
          <p:cNvPr id="7" name="TextBox 6">
            <a:extLst>
              <a:ext uri="{FF2B5EF4-FFF2-40B4-BE49-F238E27FC236}">
                <a16:creationId xmlns:a16="http://schemas.microsoft.com/office/drawing/2014/main" id="{F4BB7133-D9DE-9839-4226-89278D8CB10D}"/>
              </a:ext>
            </a:extLst>
          </p:cNvPr>
          <p:cNvSpPr txBox="1"/>
          <p:nvPr/>
        </p:nvSpPr>
        <p:spPr>
          <a:xfrm>
            <a:off x="1264920" y="2103120"/>
            <a:ext cx="9661619" cy="2492990"/>
          </a:xfrm>
          <a:prstGeom prst="rect">
            <a:avLst/>
          </a:prstGeom>
          <a:noFill/>
        </p:spPr>
        <p:txBody>
          <a:bodyPr wrap="none" rtlCol="0">
            <a:spAutoFit/>
          </a:bodyPr>
          <a:lstStyle/>
          <a:p>
            <a:pPr marL="457200" indent="-457200">
              <a:buFont typeface="+mj-lt"/>
              <a:buAutoNum type="arabicPeriod"/>
            </a:pPr>
            <a:r>
              <a:rPr lang="en-US" sz="2400" dirty="0">
                <a:latin typeface="Times New Roman" panose="02020603050405020304" pitchFamily="18" charset="0"/>
                <a:cs typeface="Times New Roman" panose="02020603050405020304" pitchFamily="18" charset="0"/>
              </a:rPr>
              <a:t>Develop policies around data access, error resolution, and documentation</a:t>
            </a:r>
          </a:p>
          <a:p>
            <a:pPr marL="457200" indent="-457200">
              <a:buFont typeface="+mj-lt"/>
              <a:buAutoNum type="arabicPeriod"/>
            </a:pPr>
            <a:endParaRPr lang="en-US" sz="2400" dirty="0">
              <a:latin typeface="Times New Roman" panose="02020603050405020304" pitchFamily="18" charset="0"/>
              <a:cs typeface="Times New Roman" panose="02020603050405020304" pitchFamily="18" charset="0"/>
            </a:endParaRPr>
          </a:p>
          <a:p>
            <a:pPr marL="457200" indent="-457200">
              <a:buFont typeface="+mj-lt"/>
              <a:buAutoNum type="arabicPeriod"/>
            </a:pPr>
            <a:r>
              <a:rPr lang="en-US" sz="2400" dirty="0">
                <a:latin typeface="Times New Roman" panose="02020603050405020304" pitchFamily="18" charset="0"/>
                <a:cs typeface="Times New Roman" panose="02020603050405020304" pitchFamily="18" charset="0"/>
              </a:rPr>
              <a:t>Refresh the CJUS interface taking on board user feedback</a:t>
            </a:r>
          </a:p>
          <a:p>
            <a:pPr marL="457200" indent="-457200">
              <a:buFont typeface="+mj-lt"/>
              <a:buAutoNum type="arabicPeriod"/>
            </a:pPr>
            <a:endParaRPr lang="en-US" sz="2400" dirty="0">
              <a:latin typeface="Times New Roman" panose="02020603050405020304" pitchFamily="18" charset="0"/>
              <a:cs typeface="Times New Roman" panose="02020603050405020304" pitchFamily="18" charset="0"/>
            </a:endParaRPr>
          </a:p>
          <a:p>
            <a:pPr marL="457200" indent="-457200">
              <a:buFont typeface="+mj-lt"/>
              <a:buAutoNum type="arabicPeriod"/>
            </a:pPr>
            <a:r>
              <a:rPr lang="en-US" sz="2400" dirty="0">
                <a:latin typeface="Times New Roman" panose="02020603050405020304" pitchFamily="18" charset="0"/>
                <a:cs typeface="Times New Roman" panose="02020603050405020304" pitchFamily="18" charset="0"/>
              </a:rPr>
              <a:t>Take a cross-unit systems approach to data infrastructure</a:t>
            </a:r>
          </a:p>
          <a:p>
            <a:endParaRPr lang="en-US" dirty="0"/>
          </a:p>
          <a:p>
            <a:endParaRPr lang="en-US" dirty="0"/>
          </a:p>
        </p:txBody>
      </p:sp>
    </p:spTree>
    <p:extLst>
      <p:ext uri="{BB962C8B-B14F-4D97-AF65-F5344CB8AC3E}">
        <p14:creationId xmlns:p14="http://schemas.microsoft.com/office/powerpoint/2010/main" val="375225401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A52719C1-A196-8143-BF50-257D44960E4E}"/>
              </a:ext>
            </a:extLst>
          </p:cNvPr>
          <p:cNvSpPr txBox="1"/>
          <p:nvPr/>
        </p:nvSpPr>
        <p:spPr>
          <a:xfrm>
            <a:off x="1143000" y="728661"/>
            <a:ext cx="9501188" cy="751795"/>
          </a:xfrm>
          <a:prstGeom prst="rect">
            <a:avLst/>
          </a:prstGeom>
          <a:noFill/>
        </p:spPr>
        <p:txBody>
          <a:bodyPr wrap="square" rtlCol="0">
            <a:noAutofit/>
          </a:bodyPr>
          <a:lstStyle/>
          <a:p>
            <a:pPr marL="0" marR="0">
              <a:lnSpc>
                <a:spcPct val="115000"/>
              </a:lnSpc>
              <a:spcBef>
                <a:spcPts val="0"/>
              </a:spcBef>
              <a:spcAft>
                <a:spcPts val="800"/>
              </a:spcAft>
            </a:pPr>
            <a:r>
              <a:rPr lang="en-US" sz="3200" kern="100" dirty="0">
                <a:effectLst/>
                <a:latin typeface="Times New Roman" panose="02020603050405020304" pitchFamily="18" charset="0"/>
                <a:ea typeface="Aptos" panose="020B0004020202020204" pitchFamily="34" charset="0"/>
                <a:cs typeface="Times New Roman" panose="02020603050405020304" pitchFamily="18" charset="0"/>
              </a:rPr>
              <a:t>Data Policies</a:t>
            </a:r>
          </a:p>
        </p:txBody>
      </p:sp>
      <p:sp>
        <p:nvSpPr>
          <p:cNvPr id="4" name="TextBox 3">
            <a:extLst>
              <a:ext uri="{FF2B5EF4-FFF2-40B4-BE49-F238E27FC236}">
                <a16:creationId xmlns:a16="http://schemas.microsoft.com/office/drawing/2014/main" id="{0C08A4DA-4562-2941-9B93-13E5597C03BE}"/>
              </a:ext>
            </a:extLst>
          </p:cNvPr>
          <p:cNvSpPr txBox="1"/>
          <p:nvPr/>
        </p:nvSpPr>
        <p:spPr>
          <a:xfrm>
            <a:off x="9753509" y="6400800"/>
            <a:ext cx="2315121" cy="369332"/>
          </a:xfrm>
          <a:prstGeom prst="rect">
            <a:avLst/>
          </a:prstGeom>
          <a:noFill/>
        </p:spPr>
        <p:txBody>
          <a:bodyPr wrap="none" rtlCol="0">
            <a:spAutoFit/>
          </a:bodyPr>
          <a:lstStyle/>
          <a:p>
            <a:r>
              <a:rPr lang="en-US" dirty="0">
                <a:latin typeface="Times New Roman" panose="02020603050405020304" pitchFamily="18" charset="0"/>
                <a:cs typeface="Times New Roman" panose="02020603050405020304" pitchFamily="18" charset="0"/>
              </a:rPr>
              <a:t>Kat Albrecht | JD, PhD</a:t>
            </a:r>
          </a:p>
        </p:txBody>
      </p:sp>
      <p:sp>
        <p:nvSpPr>
          <p:cNvPr id="5" name="TextBox 4">
            <a:extLst>
              <a:ext uri="{FF2B5EF4-FFF2-40B4-BE49-F238E27FC236}">
                <a16:creationId xmlns:a16="http://schemas.microsoft.com/office/drawing/2014/main" id="{46C24CE5-7FF0-30C8-CFC2-6A5254485B55}"/>
              </a:ext>
            </a:extLst>
          </p:cNvPr>
          <p:cNvSpPr txBox="1"/>
          <p:nvPr/>
        </p:nvSpPr>
        <p:spPr>
          <a:xfrm>
            <a:off x="1143000" y="2359061"/>
            <a:ext cx="10654145" cy="1332481"/>
          </a:xfrm>
          <a:prstGeom prst="rect">
            <a:avLst/>
          </a:prstGeom>
          <a:noFill/>
        </p:spPr>
        <p:txBody>
          <a:bodyPr wrap="square">
            <a:spAutoFit/>
          </a:bodyPr>
          <a:lstStyle/>
          <a:p>
            <a:pPr marL="0" marR="0">
              <a:lnSpc>
                <a:spcPct val="115000"/>
              </a:lnSpc>
              <a:spcBef>
                <a:spcPts val="0"/>
              </a:spcBef>
              <a:spcAft>
                <a:spcPts val="800"/>
              </a:spcAft>
            </a:pPr>
            <a:r>
              <a:rPr lang="en-US" sz="2400" b="1" kern="100" dirty="0">
                <a:effectLst/>
                <a:latin typeface="Times New Roman" panose="02020603050405020304" pitchFamily="18" charset="0"/>
                <a:ea typeface="Aptos" panose="020B0004020202020204" pitchFamily="34" charset="0"/>
                <a:cs typeface="Times New Roman" panose="02020603050405020304" pitchFamily="18" charset="0"/>
              </a:rPr>
              <a:t>Key Recommendations</a:t>
            </a:r>
            <a:r>
              <a:rPr lang="en-US" sz="2400" kern="100" dirty="0">
                <a:effectLst/>
                <a:latin typeface="Times New Roman" panose="02020603050405020304" pitchFamily="18" charset="0"/>
                <a:ea typeface="Aptos" panose="020B0004020202020204" pitchFamily="34" charset="0"/>
                <a:cs typeface="Times New Roman" panose="02020603050405020304" pitchFamily="18" charset="0"/>
              </a:rPr>
              <a:t>: Build norms for documentation of training procedures, databases, data structures, and policies, collect these in a repository or entrust to a Data Systems Specialist</a:t>
            </a:r>
          </a:p>
        </p:txBody>
      </p:sp>
    </p:spTree>
    <p:extLst>
      <p:ext uri="{BB962C8B-B14F-4D97-AF65-F5344CB8AC3E}">
        <p14:creationId xmlns:p14="http://schemas.microsoft.com/office/powerpoint/2010/main" val="142832428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A52719C1-A196-8143-BF50-257D44960E4E}"/>
              </a:ext>
            </a:extLst>
          </p:cNvPr>
          <p:cNvSpPr txBox="1"/>
          <p:nvPr/>
        </p:nvSpPr>
        <p:spPr>
          <a:xfrm>
            <a:off x="1143000" y="728661"/>
            <a:ext cx="9501188" cy="751795"/>
          </a:xfrm>
          <a:prstGeom prst="rect">
            <a:avLst/>
          </a:prstGeom>
          <a:noFill/>
        </p:spPr>
        <p:txBody>
          <a:bodyPr wrap="square" rtlCol="0">
            <a:noAutofit/>
          </a:bodyPr>
          <a:lstStyle/>
          <a:p>
            <a:pPr marL="0" marR="0">
              <a:lnSpc>
                <a:spcPct val="115000"/>
              </a:lnSpc>
              <a:spcBef>
                <a:spcPts val="0"/>
              </a:spcBef>
              <a:spcAft>
                <a:spcPts val="800"/>
              </a:spcAft>
            </a:pPr>
            <a:r>
              <a:rPr lang="en-US" sz="3200" kern="100" dirty="0">
                <a:effectLst/>
                <a:latin typeface="Times New Roman" panose="02020603050405020304" pitchFamily="18" charset="0"/>
                <a:ea typeface="Aptos" panose="020B0004020202020204" pitchFamily="34" charset="0"/>
                <a:cs typeface="Times New Roman" panose="02020603050405020304" pitchFamily="18" charset="0"/>
              </a:rPr>
              <a:t>Data Policies</a:t>
            </a:r>
          </a:p>
        </p:txBody>
      </p:sp>
      <p:sp>
        <p:nvSpPr>
          <p:cNvPr id="4" name="TextBox 3">
            <a:extLst>
              <a:ext uri="{FF2B5EF4-FFF2-40B4-BE49-F238E27FC236}">
                <a16:creationId xmlns:a16="http://schemas.microsoft.com/office/drawing/2014/main" id="{0C08A4DA-4562-2941-9B93-13E5597C03BE}"/>
              </a:ext>
            </a:extLst>
          </p:cNvPr>
          <p:cNvSpPr txBox="1"/>
          <p:nvPr/>
        </p:nvSpPr>
        <p:spPr>
          <a:xfrm>
            <a:off x="9753509" y="6400800"/>
            <a:ext cx="2315121" cy="369332"/>
          </a:xfrm>
          <a:prstGeom prst="rect">
            <a:avLst/>
          </a:prstGeom>
          <a:noFill/>
        </p:spPr>
        <p:txBody>
          <a:bodyPr wrap="none" rtlCol="0">
            <a:spAutoFit/>
          </a:bodyPr>
          <a:lstStyle/>
          <a:p>
            <a:r>
              <a:rPr lang="en-US" dirty="0">
                <a:latin typeface="Times New Roman" panose="02020603050405020304" pitchFamily="18" charset="0"/>
                <a:cs typeface="Times New Roman" panose="02020603050405020304" pitchFamily="18" charset="0"/>
              </a:rPr>
              <a:t>Kat Albrecht | JD, PhD</a:t>
            </a:r>
          </a:p>
        </p:txBody>
      </p:sp>
      <p:sp>
        <p:nvSpPr>
          <p:cNvPr id="5" name="TextBox 4">
            <a:extLst>
              <a:ext uri="{FF2B5EF4-FFF2-40B4-BE49-F238E27FC236}">
                <a16:creationId xmlns:a16="http://schemas.microsoft.com/office/drawing/2014/main" id="{46C24CE5-7FF0-30C8-CFC2-6A5254485B55}"/>
              </a:ext>
            </a:extLst>
          </p:cNvPr>
          <p:cNvSpPr txBox="1"/>
          <p:nvPr/>
        </p:nvSpPr>
        <p:spPr>
          <a:xfrm>
            <a:off x="1143000" y="2359061"/>
            <a:ext cx="10654145" cy="1332481"/>
          </a:xfrm>
          <a:prstGeom prst="rect">
            <a:avLst/>
          </a:prstGeom>
          <a:noFill/>
        </p:spPr>
        <p:txBody>
          <a:bodyPr wrap="square">
            <a:spAutoFit/>
          </a:bodyPr>
          <a:lstStyle/>
          <a:p>
            <a:pPr marL="0" marR="0">
              <a:lnSpc>
                <a:spcPct val="115000"/>
              </a:lnSpc>
              <a:spcBef>
                <a:spcPts val="0"/>
              </a:spcBef>
              <a:spcAft>
                <a:spcPts val="800"/>
              </a:spcAft>
            </a:pPr>
            <a:r>
              <a:rPr lang="en-US" sz="2400" b="1" kern="100" dirty="0">
                <a:effectLst/>
                <a:latin typeface="Times New Roman" panose="02020603050405020304" pitchFamily="18" charset="0"/>
                <a:ea typeface="Aptos" panose="020B0004020202020204" pitchFamily="34" charset="0"/>
                <a:cs typeface="Times New Roman" panose="02020603050405020304" pitchFamily="18" charset="0"/>
              </a:rPr>
              <a:t>Key Recommendations</a:t>
            </a:r>
            <a:r>
              <a:rPr lang="en-US" sz="2400" kern="100" dirty="0">
                <a:effectLst/>
                <a:latin typeface="Times New Roman" panose="02020603050405020304" pitchFamily="18" charset="0"/>
                <a:ea typeface="Aptos" panose="020B0004020202020204" pitchFamily="34" charset="0"/>
                <a:cs typeface="Times New Roman" panose="02020603050405020304" pitchFamily="18" charset="0"/>
              </a:rPr>
              <a:t>: Build norms for documentation of training procedures, databases, data structures, and policies, collect these in a repository or entrust to a Data Systems Specialist</a:t>
            </a:r>
          </a:p>
        </p:txBody>
      </p:sp>
      <p:sp>
        <p:nvSpPr>
          <p:cNvPr id="3" name="TextBox 2">
            <a:extLst>
              <a:ext uri="{FF2B5EF4-FFF2-40B4-BE49-F238E27FC236}">
                <a16:creationId xmlns:a16="http://schemas.microsoft.com/office/drawing/2014/main" id="{D5F60D18-B0FE-D937-464B-A114B9633C87}"/>
              </a:ext>
            </a:extLst>
          </p:cNvPr>
          <p:cNvSpPr txBox="1"/>
          <p:nvPr/>
        </p:nvSpPr>
        <p:spPr>
          <a:xfrm>
            <a:off x="1142999" y="4804662"/>
            <a:ext cx="10654145" cy="483017"/>
          </a:xfrm>
          <a:prstGeom prst="rect">
            <a:avLst/>
          </a:prstGeom>
          <a:noFill/>
        </p:spPr>
        <p:txBody>
          <a:bodyPr wrap="square">
            <a:spAutoFit/>
          </a:bodyPr>
          <a:lstStyle/>
          <a:p>
            <a:pPr marL="0" marR="0">
              <a:lnSpc>
                <a:spcPct val="115000"/>
              </a:lnSpc>
              <a:spcBef>
                <a:spcPts val="0"/>
              </a:spcBef>
              <a:spcAft>
                <a:spcPts val="800"/>
              </a:spcAft>
            </a:pPr>
            <a:r>
              <a:rPr lang="en-US" sz="2400" b="1" kern="100" dirty="0">
                <a:effectLst/>
                <a:latin typeface="Times New Roman" panose="02020603050405020304" pitchFamily="18" charset="0"/>
                <a:ea typeface="Aptos" panose="020B0004020202020204" pitchFamily="34" charset="0"/>
                <a:cs typeface="Times New Roman" panose="02020603050405020304" pitchFamily="18" charset="0"/>
              </a:rPr>
              <a:t>Next Steps</a:t>
            </a:r>
            <a:r>
              <a:rPr lang="en-US" sz="2400" kern="100" dirty="0">
                <a:effectLst/>
                <a:latin typeface="Times New Roman" panose="02020603050405020304" pitchFamily="18" charset="0"/>
                <a:ea typeface="Aptos" panose="020B0004020202020204" pitchFamily="34" charset="0"/>
                <a:cs typeface="Times New Roman" panose="02020603050405020304" pitchFamily="18" charset="0"/>
              </a:rPr>
              <a:t>: Georgetown law students conduct research and draft preliminary policies</a:t>
            </a:r>
          </a:p>
        </p:txBody>
      </p:sp>
    </p:spTree>
    <p:extLst>
      <p:ext uri="{BB962C8B-B14F-4D97-AF65-F5344CB8AC3E}">
        <p14:creationId xmlns:p14="http://schemas.microsoft.com/office/powerpoint/2010/main" val="225759618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A52719C1-A196-8143-BF50-257D44960E4E}"/>
              </a:ext>
            </a:extLst>
          </p:cNvPr>
          <p:cNvSpPr txBox="1"/>
          <p:nvPr/>
        </p:nvSpPr>
        <p:spPr>
          <a:xfrm>
            <a:off x="1143000" y="728661"/>
            <a:ext cx="9501188" cy="751795"/>
          </a:xfrm>
          <a:prstGeom prst="rect">
            <a:avLst/>
          </a:prstGeom>
          <a:noFill/>
        </p:spPr>
        <p:txBody>
          <a:bodyPr wrap="square" rtlCol="0">
            <a:noAutofit/>
          </a:bodyPr>
          <a:lstStyle/>
          <a:p>
            <a:pPr marL="0" marR="0">
              <a:lnSpc>
                <a:spcPct val="115000"/>
              </a:lnSpc>
              <a:spcBef>
                <a:spcPts val="0"/>
              </a:spcBef>
              <a:spcAft>
                <a:spcPts val="800"/>
              </a:spcAft>
            </a:pPr>
            <a:r>
              <a:rPr lang="en-US" sz="3200" kern="100" dirty="0">
                <a:effectLst/>
                <a:latin typeface="Times New Roman" panose="02020603050405020304" pitchFamily="18" charset="0"/>
                <a:ea typeface="Aptos" panose="020B0004020202020204" pitchFamily="34" charset="0"/>
                <a:cs typeface="Times New Roman" panose="02020603050405020304" pitchFamily="18" charset="0"/>
              </a:rPr>
              <a:t>CJUS Refresh</a:t>
            </a:r>
          </a:p>
        </p:txBody>
      </p:sp>
      <p:sp>
        <p:nvSpPr>
          <p:cNvPr id="4" name="TextBox 3">
            <a:extLst>
              <a:ext uri="{FF2B5EF4-FFF2-40B4-BE49-F238E27FC236}">
                <a16:creationId xmlns:a16="http://schemas.microsoft.com/office/drawing/2014/main" id="{0C08A4DA-4562-2941-9B93-13E5597C03BE}"/>
              </a:ext>
            </a:extLst>
          </p:cNvPr>
          <p:cNvSpPr txBox="1"/>
          <p:nvPr/>
        </p:nvSpPr>
        <p:spPr>
          <a:xfrm>
            <a:off x="9753509" y="6400800"/>
            <a:ext cx="2315121" cy="369332"/>
          </a:xfrm>
          <a:prstGeom prst="rect">
            <a:avLst/>
          </a:prstGeom>
          <a:noFill/>
        </p:spPr>
        <p:txBody>
          <a:bodyPr wrap="none" rtlCol="0">
            <a:spAutoFit/>
          </a:bodyPr>
          <a:lstStyle/>
          <a:p>
            <a:r>
              <a:rPr lang="en-US" dirty="0">
                <a:latin typeface="Times New Roman" panose="02020603050405020304" pitchFamily="18" charset="0"/>
                <a:cs typeface="Times New Roman" panose="02020603050405020304" pitchFamily="18" charset="0"/>
              </a:rPr>
              <a:t>Kat Albrecht | JD, PhD</a:t>
            </a:r>
          </a:p>
        </p:txBody>
      </p:sp>
      <p:sp>
        <p:nvSpPr>
          <p:cNvPr id="5" name="TextBox 4">
            <a:extLst>
              <a:ext uri="{FF2B5EF4-FFF2-40B4-BE49-F238E27FC236}">
                <a16:creationId xmlns:a16="http://schemas.microsoft.com/office/drawing/2014/main" id="{46C24CE5-7FF0-30C8-CFC2-6A5254485B55}"/>
              </a:ext>
            </a:extLst>
          </p:cNvPr>
          <p:cNvSpPr txBox="1"/>
          <p:nvPr/>
        </p:nvSpPr>
        <p:spPr>
          <a:xfrm>
            <a:off x="1143000" y="2579004"/>
            <a:ext cx="10386391" cy="907749"/>
          </a:xfrm>
          <a:prstGeom prst="rect">
            <a:avLst/>
          </a:prstGeom>
          <a:noFill/>
        </p:spPr>
        <p:txBody>
          <a:bodyPr wrap="square">
            <a:spAutoFit/>
          </a:bodyPr>
          <a:lstStyle/>
          <a:p>
            <a:pPr marL="0" marR="0">
              <a:lnSpc>
                <a:spcPct val="115000"/>
              </a:lnSpc>
              <a:spcBef>
                <a:spcPts val="0"/>
              </a:spcBef>
              <a:spcAft>
                <a:spcPts val="800"/>
              </a:spcAft>
            </a:pPr>
            <a:r>
              <a:rPr lang="en-US" sz="2400" b="1" kern="100" dirty="0">
                <a:effectLst/>
                <a:latin typeface="Times New Roman" panose="02020603050405020304" pitchFamily="18" charset="0"/>
                <a:ea typeface="Aptos" panose="020B0004020202020204" pitchFamily="34" charset="0"/>
                <a:cs typeface="Times New Roman" panose="02020603050405020304" pitchFamily="18" charset="0"/>
              </a:rPr>
              <a:t>Key Recommendations</a:t>
            </a:r>
            <a:r>
              <a:rPr lang="en-US" sz="2400" kern="100" dirty="0">
                <a:effectLst/>
                <a:latin typeface="Times New Roman" panose="02020603050405020304" pitchFamily="18" charset="0"/>
                <a:ea typeface="Aptos" panose="020B0004020202020204" pitchFamily="34" charset="0"/>
                <a:cs typeface="Times New Roman" panose="02020603050405020304" pitchFamily="18" charset="0"/>
              </a:rPr>
              <a:t>: Refresh the user interfaced of CJUS, continued investment in the structure of CJUS</a:t>
            </a:r>
          </a:p>
        </p:txBody>
      </p:sp>
      <p:sp>
        <p:nvSpPr>
          <p:cNvPr id="3" name="TextBox 2">
            <a:extLst>
              <a:ext uri="{FF2B5EF4-FFF2-40B4-BE49-F238E27FC236}">
                <a16:creationId xmlns:a16="http://schemas.microsoft.com/office/drawing/2014/main" id="{37FFE00F-5EC1-ADCC-3B48-82066CC1F251}"/>
              </a:ext>
            </a:extLst>
          </p:cNvPr>
          <p:cNvSpPr txBox="1"/>
          <p:nvPr/>
        </p:nvSpPr>
        <p:spPr>
          <a:xfrm>
            <a:off x="1142999" y="4804662"/>
            <a:ext cx="10654145" cy="483017"/>
          </a:xfrm>
          <a:prstGeom prst="rect">
            <a:avLst/>
          </a:prstGeom>
          <a:noFill/>
        </p:spPr>
        <p:txBody>
          <a:bodyPr wrap="square">
            <a:spAutoFit/>
          </a:bodyPr>
          <a:lstStyle/>
          <a:p>
            <a:pPr marL="0" marR="0">
              <a:lnSpc>
                <a:spcPct val="115000"/>
              </a:lnSpc>
              <a:spcBef>
                <a:spcPts val="0"/>
              </a:spcBef>
              <a:spcAft>
                <a:spcPts val="800"/>
              </a:spcAft>
            </a:pPr>
            <a:r>
              <a:rPr lang="en-US" sz="2400" b="1" kern="100" dirty="0">
                <a:effectLst/>
                <a:latin typeface="Times New Roman" panose="02020603050405020304" pitchFamily="18" charset="0"/>
                <a:ea typeface="Aptos" panose="020B0004020202020204" pitchFamily="34" charset="0"/>
                <a:cs typeface="Times New Roman" panose="02020603050405020304" pitchFamily="18" charset="0"/>
              </a:rPr>
              <a:t>Next Steps</a:t>
            </a:r>
            <a:r>
              <a:rPr lang="en-US" sz="2400" kern="100" dirty="0">
                <a:effectLst/>
                <a:latin typeface="Times New Roman" panose="02020603050405020304" pitchFamily="18" charset="0"/>
                <a:ea typeface="Aptos" panose="020B0004020202020204" pitchFamily="34" charset="0"/>
                <a:cs typeface="Times New Roman" panose="02020603050405020304" pitchFamily="18" charset="0"/>
              </a:rPr>
              <a:t>: Work with USDR, IT is internally prioritizing structure and storage</a:t>
            </a:r>
          </a:p>
        </p:txBody>
      </p:sp>
    </p:spTree>
    <p:extLst>
      <p:ext uri="{BB962C8B-B14F-4D97-AF65-F5344CB8AC3E}">
        <p14:creationId xmlns:p14="http://schemas.microsoft.com/office/powerpoint/2010/main" val="364864067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A52719C1-A196-8143-BF50-257D44960E4E}"/>
              </a:ext>
            </a:extLst>
          </p:cNvPr>
          <p:cNvSpPr txBox="1"/>
          <p:nvPr/>
        </p:nvSpPr>
        <p:spPr>
          <a:xfrm>
            <a:off x="1143000" y="728661"/>
            <a:ext cx="9501188" cy="751795"/>
          </a:xfrm>
          <a:prstGeom prst="rect">
            <a:avLst/>
          </a:prstGeom>
          <a:noFill/>
        </p:spPr>
        <p:txBody>
          <a:bodyPr wrap="square" rtlCol="0">
            <a:noAutofit/>
          </a:bodyPr>
          <a:lstStyle/>
          <a:p>
            <a:pPr marL="0" marR="0">
              <a:lnSpc>
                <a:spcPct val="115000"/>
              </a:lnSpc>
              <a:spcBef>
                <a:spcPts val="0"/>
              </a:spcBef>
              <a:spcAft>
                <a:spcPts val="800"/>
              </a:spcAft>
            </a:pPr>
            <a:r>
              <a:rPr lang="en-US" sz="3200" kern="100" dirty="0">
                <a:latin typeface="Times New Roman" panose="02020603050405020304" pitchFamily="18" charset="0"/>
                <a:ea typeface="Aptos" panose="020B0004020202020204" pitchFamily="34" charset="0"/>
                <a:cs typeface="Times New Roman" panose="02020603050405020304" pitchFamily="18" charset="0"/>
              </a:rPr>
              <a:t>Cross-Unit Systems Approach</a:t>
            </a:r>
            <a:endParaRPr lang="en-US" sz="3200" kern="100" dirty="0">
              <a:effectLst/>
              <a:latin typeface="Times New Roman" panose="02020603050405020304" pitchFamily="18" charset="0"/>
              <a:ea typeface="Aptos" panose="020B0004020202020204" pitchFamily="34" charset="0"/>
              <a:cs typeface="Times New Roman" panose="02020603050405020304" pitchFamily="18" charset="0"/>
            </a:endParaRPr>
          </a:p>
        </p:txBody>
      </p:sp>
      <p:sp>
        <p:nvSpPr>
          <p:cNvPr id="4" name="TextBox 3">
            <a:extLst>
              <a:ext uri="{FF2B5EF4-FFF2-40B4-BE49-F238E27FC236}">
                <a16:creationId xmlns:a16="http://schemas.microsoft.com/office/drawing/2014/main" id="{0C08A4DA-4562-2941-9B93-13E5597C03BE}"/>
              </a:ext>
            </a:extLst>
          </p:cNvPr>
          <p:cNvSpPr txBox="1"/>
          <p:nvPr/>
        </p:nvSpPr>
        <p:spPr>
          <a:xfrm>
            <a:off x="9753509" y="6400800"/>
            <a:ext cx="2315121" cy="369332"/>
          </a:xfrm>
          <a:prstGeom prst="rect">
            <a:avLst/>
          </a:prstGeom>
          <a:noFill/>
        </p:spPr>
        <p:txBody>
          <a:bodyPr wrap="none" rtlCol="0">
            <a:spAutoFit/>
          </a:bodyPr>
          <a:lstStyle/>
          <a:p>
            <a:r>
              <a:rPr lang="en-US" dirty="0">
                <a:latin typeface="Times New Roman" panose="02020603050405020304" pitchFamily="18" charset="0"/>
                <a:cs typeface="Times New Roman" panose="02020603050405020304" pitchFamily="18" charset="0"/>
              </a:rPr>
              <a:t>Kat Albrecht | JD, PhD</a:t>
            </a:r>
          </a:p>
        </p:txBody>
      </p:sp>
      <p:sp>
        <p:nvSpPr>
          <p:cNvPr id="3" name="TextBox 2">
            <a:extLst>
              <a:ext uri="{FF2B5EF4-FFF2-40B4-BE49-F238E27FC236}">
                <a16:creationId xmlns:a16="http://schemas.microsoft.com/office/drawing/2014/main" id="{07A42B6D-F3C3-A534-6508-5535463056E0}"/>
              </a:ext>
            </a:extLst>
          </p:cNvPr>
          <p:cNvSpPr txBox="1"/>
          <p:nvPr/>
        </p:nvSpPr>
        <p:spPr>
          <a:xfrm>
            <a:off x="1143000" y="2374313"/>
            <a:ext cx="10386391" cy="1332481"/>
          </a:xfrm>
          <a:prstGeom prst="rect">
            <a:avLst/>
          </a:prstGeom>
          <a:noFill/>
        </p:spPr>
        <p:txBody>
          <a:bodyPr wrap="square">
            <a:spAutoFit/>
          </a:bodyPr>
          <a:lstStyle/>
          <a:p>
            <a:pPr marL="0" marR="0">
              <a:lnSpc>
                <a:spcPct val="115000"/>
              </a:lnSpc>
              <a:spcBef>
                <a:spcPts val="0"/>
              </a:spcBef>
              <a:spcAft>
                <a:spcPts val="800"/>
              </a:spcAft>
            </a:pPr>
            <a:r>
              <a:rPr lang="en-US" sz="2400" b="1" kern="100" dirty="0">
                <a:effectLst/>
                <a:latin typeface="Times New Roman" panose="02020603050405020304" pitchFamily="18" charset="0"/>
                <a:ea typeface="Aptos" panose="020B0004020202020204" pitchFamily="34" charset="0"/>
                <a:cs typeface="Times New Roman" panose="02020603050405020304" pitchFamily="18" charset="0"/>
              </a:rPr>
              <a:t>Key Recommendations</a:t>
            </a:r>
            <a:r>
              <a:rPr lang="en-US" sz="2400" kern="100" dirty="0">
                <a:effectLst/>
                <a:latin typeface="Times New Roman" panose="02020603050405020304" pitchFamily="18" charset="0"/>
                <a:ea typeface="Aptos" panose="020B0004020202020204" pitchFamily="34" charset="0"/>
                <a:cs typeface="Times New Roman" panose="02020603050405020304" pitchFamily="18" charset="0"/>
              </a:rPr>
              <a:t>: Build on existing initiatives like Hamilton Counted, appoint individuals within units as liaisons with IT, a Data Systems Specialist to share compliance information and take a macro-approach to data infrastructure</a:t>
            </a:r>
          </a:p>
        </p:txBody>
      </p:sp>
      <p:sp>
        <p:nvSpPr>
          <p:cNvPr id="6" name="TextBox 5">
            <a:extLst>
              <a:ext uri="{FF2B5EF4-FFF2-40B4-BE49-F238E27FC236}">
                <a16:creationId xmlns:a16="http://schemas.microsoft.com/office/drawing/2014/main" id="{65C65567-5FB5-F511-9EFB-67530B7E8927}"/>
              </a:ext>
            </a:extLst>
          </p:cNvPr>
          <p:cNvSpPr txBox="1"/>
          <p:nvPr/>
        </p:nvSpPr>
        <p:spPr>
          <a:xfrm>
            <a:off x="1142999" y="4804662"/>
            <a:ext cx="10654145" cy="483017"/>
          </a:xfrm>
          <a:prstGeom prst="rect">
            <a:avLst/>
          </a:prstGeom>
          <a:noFill/>
        </p:spPr>
        <p:txBody>
          <a:bodyPr wrap="square">
            <a:spAutoFit/>
          </a:bodyPr>
          <a:lstStyle/>
          <a:p>
            <a:pPr marL="0" marR="0">
              <a:lnSpc>
                <a:spcPct val="115000"/>
              </a:lnSpc>
              <a:spcBef>
                <a:spcPts val="0"/>
              </a:spcBef>
              <a:spcAft>
                <a:spcPts val="800"/>
              </a:spcAft>
            </a:pPr>
            <a:r>
              <a:rPr lang="en-US" sz="2400" b="1" kern="100" dirty="0">
                <a:latin typeface="Times New Roman" panose="02020603050405020304" pitchFamily="18" charset="0"/>
                <a:ea typeface="Aptos" panose="020B0004020202020204" pitchFamily="34" charset="0"/>
                <a:cs typeface="Times New Roman" panose="02020603050405020304" pitchFamily="18" charset="0"/>
              </a:rPr>
              <a:t>Benefits</a:t>
            </a:r>
            <a:r>
              <a:rPr lang="en-US" sz="2400" kern="100" dirty="0">
                <a:effectLst/>
                <a:latin typeface="Times New Roman" panose="02020603050405020304" pitchFamily="18" charset="0"/>
                <a:ea typeface="Aptos" panose="020B0004020202020204" pitchFamily="34" charset="0"/>
                <a:cs typeface="Times New Roman" panose="02020603050405020304" pitchFamily="18" charset="0"/>
              </a:rPr>
              <a:t>: Saves money, reduces errors both in justice administration and </a:t>
            </a:r>
            <a:r>
              <a:rPr lang="en-US" sz="2400" kern="100">
                <a:effectLst/>
                <a:latin typeface="Times New Roman" panose="02020603050405020304" pitchFamily="18" charset="0"/>
                <a:ea typeface="Aptos" panose="020B0004020202020204" pitchFamily="34" charset="0"/>
                <a:cs typeface="Times New Roman" panose="02020603050405020304" pitchFamily="18" charset="0"/>
              </a:rPr>
              <a:t>in court</a:t>
            </a:r>
            <a:endParaRPr lang="en-US" sz="2400" kern="100" dirty="0">
              <a:effectLst/>
              <a:latin typeface="Times New Roman" panose="02020603050405020304" pitchFamily="18" charset="0"/>
              <a:ea typeface="Aptos" panose="020B0004020202020204" pitchFamily="34" charset="0"/>
              <a:cs typeface="Times New Roman" panose="02020603050405020304" pitchFamily="18" charset="0"/>
            </a:endParaRPr>
          </a:p>
        </p:txBody>
      </p:sp>
    </p:spTree>
    <p:extLst>
      <p:ext uri="{BB962C8B-B14F-4D97-AF65-F5344CB8AC3E}">
        <p14:creationId xmlns:p14="http://schemas.microsoft.com/office/powerpoint/2010/main" val="144262624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A52719C1-A196-8143-BF50-257D44960E4E}"/>
              </a:ext>
            </a:extLst>
          </p:cNvPr>
          <p:cNvSpPr txBox="1"/>
          <p:nvPr/>
        </p:nvSpPr>
        <p:spPr>
          <a:xfrm>
            <a:off x="1143000" y="728661"/>
            <a:ext cx="9501188" cy="751795"/>
          </a:xfrm>
          <a:prstGeom prst="rect">
            <a:avLst/>
          </a:prstGeom>
          <a:noFill/>
        </p:spPr>
        <p:txBody>
          <a:bodyPr wrap="square" rtlCol="0">
            <a:noAutofit/>
          </a:bodyPr>
          <a:lstStyle/>
          <a:p>
            <a:pPr marL="0" marR="0">
              <a:lnSpc>
                <a:spcPct val="115000"/>
              </a:lnSpc>
              <a:spcBef>
                <a:spcPts val="0"/>
              </a:spcBef>
              <a:spcAft>
                <a:spcPts val="800"/>
              </a:spcAft>
            </a:pPr>
            <a:r>
              <a:rPr lang="en-US" sz="3200" kern="100" dirty="0">
                <a:latin typeface="Times New Roman" panose="02020603050405020304" pitchFamily="18" charset="0"/>
                <a:ea typeface="Aptos" panose="020B0004020202020204" pitchFamily="34" charset="0"/>
                <a:cs typeface="Times New Roman" panose="02020603050405020304" pitchFamily="18" charset="0"/>
              </a:rPr>
              <a:t>Cross-Unit Systems Approach</a:t>
            </a:r>
            <a:endParaRPr lang="en-US" sz="3200" kern="100" dirty="0">
              <a:effectLst/>
              <a:latin typeface="Times New Roman" panose="02020603050405020304" pitchFamily="18" charset="0"/>
              <a:ea typeface="Aptos" panose="020B0004020202020204" pitchFamily="34" charset="0"/>
              <a:cs typeface="Times New Roman" panose="02020603050405020304" pitchFamily="18" charset="0"/>
            </a:endParaRPr>
          </a:p>
        </p:txBody>
      </p:sp>
      <p:sp>
        <p:nvSpPr>
          <p:cNvPr id="4" name="TextBox 3">
            <a:extLst>
              <a:ext uri="{FF2B5EF4-FFF2-40B4-BE49-F238E27FC236}">
                <a16:creationId xmlns:a16="http://schemas.microsoft.com/office/drawing/2014/main" id="{0C08A4DA-4562-2941-9B93-13E5597C03BE}"/>
              </a:ext>
            </a:extLst>
          </p:cNvPr>
          <p:cNvSpPr txBox="1"/>
          <p:nvPr/>
        </p:nvSpPr>
        <p:spPr>
          <a:xfrm>
            <a:off x="9753509" y="6400800"/>
            <a:ext cx="2315121" cy="369332"/>
          </a:xfrm>
          <a:prstGeom prst="rect">
            <a:avLst/>
          </a:prstGeom>
          <a:noFill/>
        </p:spPr>
        <p:txBody>
          <a:bodyPr wrap="none" rtlCol="0">
            <a:spAutoFit/>
          </a:bodyPr>
          <a:lstStyle/>
          <a:p>
            <a:r>
              <a:rPr lang="en-US" dirty="0">
                <a:latin typeface="Times New Roman" panose="02020603050405020304" pitchFamily="18" charset="0"/>
                <a:cs typeface="Times New Roman" panose="02020603050405020304" pitchFamily="18" charset="0"/>
              </a:rPr>
              <a:t>Kat Albrecht | JD, PhD</a:t>
            </a:r>
          </a:p>
        </p:txBody>
      </p:sp>
      <p:sp>
        <p:nvSpPr>
          <p:cNvPr id="3" name="TextBox 2">
            <a:extLst>
              <a:ext uri="{FF2B5EF4-FFF2-40B4-BE49-F238E27FC236}">
                <a16:creationId xmlns:a16="http://schemas.microsoft.com/office/drawing/2014/main" id="{07A42B6D-F3C3-A534-6508-5535463056E0}"/>
              </a:ext>
            </a:extLst>
          </p:cNvPr>
          <p:cNvSpPr txBox="1"/>
          <p:nvPr/>
        </p:nvSpPr>
        <p:spPr>
          <a:xfrm>
            <a:off x="1143000" y="2374313"/>
            <a:ext cx="10386391" cy="1332481"/>
          </a:xfrm>
          <a:prstGeom prst="rect">
            <a:avLst/>
          </a:prstGeom>
          <a:noFill/>
        </p:spPr>
        <p:txBody>
          <a:bodyPr wrap="square">
            <a:spAutoFit/>
          </a:bodyPr>
          <a:lstStyle/>
          <a:p>
            <a:pPr marL="0" marR="0">
              <a:lnSpc>
                <a:spcPct val="115000"/>
              </a:lnSpc>
              <a:spcBef>
                <a:spcPts val="0"/>
              </a:spcBef>
              <a:spcAft>
                <a:spcPts val="800"/>
              </a:spcAft>
            </a:pPr>
            <a:r>
              <a:rPr lang="en-US" sz="2400" b="1" kern="100" dirty="0">
                <a:effectLst/>
                <a:latin typeface="Times New Roman" panose="02020603050405020304" pitchFamily="18" charset="0"/>
                <a:ea typeface="Aptos" panose="020B0004020202020204" pitchFamily="34" charset="0"/>
                <a:cs typeface="Times New Roman" panose="02020603050405020304" pitchFamily="18" charset="0"/>
              </a:rPr>
              <a:t>Key Recommendations</a:t>
            </a:r>
            <a:r>
              <a:rPr lang="en-US" sz="2400" kern="100" dirty="0">
                <a:effectLst/>
                <a:latin typeface="Times New Roman" panose="02020603050405020304" pitchFamily="18" charset="0"/>
                <a:ea typeface="Aptos" panose="020B0004020202020204" pitchFamily="34" charset="0"/>
                <a:cs typeface="Times New Roman" panose="02020603050405020304" pitchFamily="18" charset="0"/>
              </a:rPr>
              <a:t>: Build on existing initiatives like Hamilton Counted, appoint individuals within units as liaisons with IT, a Data Systems Specialist to share compliance information and take a macro-approach to data infrastructure</a:t>
            </a:r>
          </a:p>
        </p:txBody>
      </p:sp>
    </p:spTree>
    <p:extLst>
      <p:ext uri="{BB962C8B-B14F-4D97-AF65-F5344CB8AC3E}">
        <p14:creationId xmlns:p14="http://schemas.microsoft.com/office/powerpoint/2010/main" val="372452934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A52719C1-A196-8143-BF50-257D44960E4E}"/>
              </a:ext>
            </a:extLst>
          </p:cNvPr>
          <p:cNvSpPr txBox="1"/>
          <p:nvPr/>
        </p:nvSpPr>
        <p:spPr>
          <a:xfrm>
            <a:off x="1143000" y="728661"/>
            <a:ext cx="9501188" cy="751795"/>
          </a:xfrm>
          <a:prstGeom prst="rect">
            <a:avLst/>
          </a:prstGeom>
          <a:noFill/>
        </p:spPr>
        <p:txBody>
          <a:bodyPr wrap="square" rtlCol="0">
            <a:noAutofit/>
          </a:bodyPr>
          <a:lstStyle/>
          <a:p>
            <a:pPr marL="0" marR="0">
              <a:lnSpc>
                <a:spcPct val="115000"/>
              </a:lnSpc>
              <a:spcBef>
                <a:spcPts val="0"/>
              </a:spcBef>
              <a:spcAft>
                <a:spcPts val="800"/>
              </a:spcAft>
            </a:pPr>
            <a:r>
              <a:rPr lang="en-US" sz="3200" kern="100" dirty="0">
                <a:latin typeface="Times New Roman" panose="02020603050405020304" pitchFamily="18" charset="0"/>
                <a:ea typeface="Aptos" panose="020B0004020202020204" pitchFamily="34" charset="0"/>
                <a:cs typeface="Times New Roman" panose="02020603050405020304" pitchFamily="18" charset="0"/>
              </a:rPr>
              <a:t>Thank you!</a:t>
            </a:r>
            <a:endParaRPr lang="en-US" sz="3200" kern="100" dirty="0">
              <a:effectLst/>
              <a:latin typeface="Times New Roman" panose="02020603050405020304" pitchFamily="18" charset="0"/>
              <a:ea typeface="Aptos" panose="020B0004020202020204" pitchFamily="34" charset="0"/>
              <a:cs typeface="Times New Roman" panose="02020603050405020304" pitchFamily="18" charset="0"/>
            </a:endParaRPr>
          </a:p>
        </p:txBody>
      </p:sp>
      <p:sp>
        <p:nvSpPr>
          <p:cNvPr id="4" name="TextBox 3">
            <a:extLst>
              <a:ext uri="{FF2B5EF4-FFF2-40B4-BE49-F238E27FC236}">
                <a16:creationId xmlns:a16="http://schemas.microsoft.com/office/drawing/2014/main" id="{0C08A4DA-4562-2941-9B93-13E5597C03BE}"/>
              </a:ext>
            </a:extLst>
          </p:cNvPr>
          <p:cNvSpPr txBox="1"/>
          <p:nvPr/>
        </p:nvSpPr>
        <p:spPr>
          <a:xfrm>
            <a:off x="9753509" y="6400800"/>
            <a:ext cx="2315121" cy="369332"/>
          </a:xfrm>
          <a:prstGeom prst="rect">
            <a:avLst/>
          </a:prstGeom>
          <a:noFill/>
        </p:spPr>
        <p:txBody>
          <a:bodyPr wrap="none" rtlCol="0">
            <a:spAutoFit/>
          </a:bodyPr>
          <a:lstStyle/>
          <a:p>
            <a:r>
              <a:rPr lang="en-US" dirty="0">
                <a:latin typeface="Times New Roman" panose="02020603050405020304" pitchFamily="18" charset="0"/>
                <a:cs typeface="Times New Roman" panose="02020603050405020304" pitchFamily="18" charset="0"/>
              </a:rPr>
              <a:t>Kat Albrecht | JD, PhD</a:t>
            </a:r>
          </a:p>
        </p:txBody>
      </p:sp>
    </p:spTree>
    <p:extLst>
      <p:ext uri="{BB962C8B-B14F-4D97-AF65-F5344CB8AC3E}">
        <p14:creationId xmlns:p14="http://schemas.microsoft.com/office/powerpoint/2010/main" val="419359115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A52719C1-A196-8143-BF50-257D44960E4E}"/>
              </a:ext>
            </a:extLst>
          </p:cNvPr>
          <p:cNvSpPr txBox="1"/>
          <p:nvPr/>
        </p:nvSpPr>
        <p:spPr>
          <a:xfrm>
            <a:off x="1143000" y="728661"/>
            <a:ext cx="9501188" cy="751795"/>
          </a:xfrm>
          <a:prstGeom prst="rect">
            <a:avLst/>
          </a:prstGeom>
          <a:noFill/>
        </p:spPr>
        <p:txBody>
          <a:bodyPr wrap="square" rtlCol="0">
            <a:noAutofit/>
          </a:bodyPr>
          <a:lstStyle/>
          <a:p>
            <a:pPr algn="ctr"/>
            <a:r>
              <a:rPr lang="en-US" sz="3000" dirty="0">
                <a:latin typeface="Times New Roman" panose="02020603050405020304" pitchFamily="18" charset="0"/>
                <a:cs typeface="Times New Roman" panose="02020603050405020304" pitchFamily="18" charset="0"/>
              </a:rPr>
              <a:t>Origins of the Project</a:t>
            </a:r>
          </a:p>
        </p:txBody>
      </p:sp>
      <p:sp>
        <p:nvSpPr>
          <p:cNvPr id="4" name="TextBox 3">
            <a:extLst>
              <a:ext uri="{FF2B5EF4-FFF2-40B4-BE49-F238E27FC236}">
                <a16:creationId xmlns:a16="http://schemas.microsoft.com/office/drawing/2014/main" id="{0C08A4DA-4562-2941-9B93-13E5597C03BE}"/>
              </a:ext>
            </a:extLst>
          </p:cNvPr>
          <p:cNvSpPr txBox="1"/>
          <p:nvPr/>
        </p:nvSpPr>
        <p:spPr>
          <a:xfrm>
            <a:off x="9753509" y="6400800"/>
            <a:ext cx="2315121" cy="369332"/>
          </a:xfrm>
          <a:prstGeom prst="rect">
            <a:avLst/>
          </a:prstGeom>
          <a:noFill/>
        </p:spPr>
        <p:txBody>
          <a:bodyPr wrap="none" rtlCol="0">
            <a:spAutoFit/>
          </a:bodyPr>
          <a:lstStyle/>
          <a:p>
            <a:r>
              <a:rPr lang="en-US" dirty="0">
                <a:latin typeface="Times New Roman" panose="02020603050405020304" pitchFamily="18" charset="0"/>
                <a:cs typeface="Times New Roman" panose="02020603050405020304" pitchFamily="18" charset="0"/>
              </a:rPr>
              <a:t>Kat Albrecht | JD, PhD</a:t>
            </a:r>
          </a:p>
        </p:txBody>
      </p:sp>
      <p:sp>
        <p:nvSpPr>
          <p:cNvPr id="7" name="Rectangle 6">
            <a:extLst>
              <a:ext uri="{FF2B5EF4-FFF2-40B4-BE49-F238E27FC236}">
                <a16:creationId xmlns:a16="http://schemas.microsoft.com/office/drawing/2014/main" id="{58339B68-9D74-9648-807B-E8EC3E2A431D}"/>
              </a:ext>
            </a:extLst>
          </p:cNvPr>
          <p:cNvSpPr/>
          <p:nvPr/>
        </p:nvSpPr>
        <p:spPr>
          <a:xfrm>
            <a:off x="928254" y="1937656"/>
            <a:ext cx="10654146" cy="3293209"/>
          </a:xfrm>
          <a:prstGeom prst="rect">
            <a:avLst/>
          </a:prstGeom>
        </p:spPr>
        <p:txBody>
          <a:bodyPr wrap="square">
            <a:spAutoFit/>
          </a:bodyPr>
          <a:lstStyle/>
          <a:p>
            <a:r>
              <a:rPr lang="en-US" sz="2600" dirty="0">
                <a:latin typeface="Times New Roman" panose="02020603050405020304" pitchFamily="18" charset="0"/>
                <a:ea typeface="Calibri" panose="020F0502020204030204" pitchFamily="34" charset="0"/>
              </a:rPr>
              <a:t>“The Judicial Innovation Fellowship (JIF) is a fellowship for technology industry professionals to transform justice across state, local, territorial, and tribal courts.”</a:t>
            </a:r>
            <a:endParaRPr lang="en-US" sz="2600" dirty="0">
              <a:latin typeface="Times New Roman" panose="02020603050405020304" pitchFamily="18" charset="0"/>
            </a:endParaRPr>
          </a:p>
          <a:p>
            <a:endParaRPr lang="en-US" sz="2600" dirty="0">
              <a:latin typeface="Times New Roman" panose="02020603050405020304" pitchFamily="18" charset="0"/>
            </a:endParaRPr>
          </a:p>
          <a:p>
            <a:endParaRPr lang="en-US" sz="2600" dirty="0">
              <a:latin typeface="Times New Roman" panose="02020603050405020304" pitchFamily="18" charset="0"/>
            </a:endParaRPr>
          </a:p>
          <a:p>
            <a:r>
              <a:rPr lang="en-US" sz="2600" dirty="0">
                <a:latin typeface="Times New Roman" panose="02020603050405020304" pitchFamily="18" charset="0"/>
              </a:rPr>
              <a:t>“The Hamilton County General Sessions Court and the county government want to assess what data their courts have, where the data lives, what format the data is in, and to understand collection and sharing practices”</a:t>
            </a:r>
          </a:p>
        </p:txBody>
      </p:sp>
      <p:pic>
        <p:nvPicPr>
          <p:cNvPr id="5" name="Picture 4" descr="A blue background with white text&#10;&#10;Description automatically generated">
            <a:extLst>
              <a:ext uri="{FF2B5EF4-FFF2-40B4-BE49-F238E27FC236}">
                <a16:creationId xmlns:a16="http://schemas.microsoft.com/office/drawing/2014/main" id="{0FB10FBF-726C-BBF8-3DCE-E326E1E0500F}"/>
              </a:ext>
            </a:extLst>
          </p:cNvPr>
          <p:cNvPicPr>
            <a:picLocks noChangeAspect="1"/>
          </p:cNvPicPr>
          <p:nvPr/>
        </p:nvPicPr>
        <p:blipFill>
          <a:blip r:embed="rId2"/>
          <a:stretch>
            <a:fillRect/>
          </a:stretch>
        </p:blipFill>
        <p:spPr>
          <a:xfrm>
            <a:off x="169905" y="192358"/>
            <a:ext cx="1516698" cy="1516698"/>
          </a:xfrm>
          <a:prstGeom prst="rect">
            <a:avLst/>
          </a:prstGeom>
        </p:spPr>
      </p:pic>
    </p:spTree>
    <p:extLst>
      <p:ext uri="{BB962C8B-B14F-4D97-AF65-F5344CB8AC3E}">
        <p14:creationId xmlns:p14="http://schemas.microsoft.com/office/powerpoint/2010/main" val="151792830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A52719C1-A196-8143-BF50-257D44960E4E}"/>
              </a:ext>
            </a:extLst>
          </p:cNvPr>
          <p:cNvSpPr txBox="1"/>
          <p:nvPr/>
        </p:nvSpPr>
        <p:spPr>
          <a:xfrm>
            <a:off x="1143000" y="728661"/>
            <a:ext cx="9501188" cy="751795"/>
          </a:xfrm>
          <a:prstGeom prst="rect">
            <a:avLst/>
          </a:prstGeom>
          <a:noFill/>
        </p:spPr>
        <p:txBody>
          <a:bodyPr wrap="square" rtlCol="0">
            <a:noAutofit/>
          </a:bodyPr>
          <a:lstStyle/>
          <a:p>
            <a:pPr algn="ctr"/>
            <a:r>
              <a:rPr lang="en-US" sz="3000" dirty="0">
                <a:latin typeface="Times New Roman" panose="02020603050405020304" pitchFamily="18" charset="0"/>
                <a:cs typeface="Times New Roman" panose="02020603050405020304" pitchFamily="18" charset="0"/>
              </a:rPr>
              <a:t>Introduction</a:t>
            </a:r>
          </a:p>
        </p:txBody>
      </p:sp>
      <p:sp>
        <p:nvSpPr>
          <p:cNvPr id="4" name="TextBox 3">
            <a:extLst>
              <a:ext uri="{FF2B5EF4-FFF2-40B4-BE49-F238E27FC236}">
                <a16:creationId xmlns:a16="http://schemas.microsoft.com/office/drawing/2014/main" id="{0C08A4DA-4562-2941-9B93-13E5597C03BE}"/>
              </a:ext>
            </a:extLst>
          </p:cNvPr>
          <p:cNvSpPr txBox="1"/>
          <p:nvPr/>
        </p:nvSpPr>
        <p:spPr>
          <a:xfrm>
            <a:off x="9753509" y="6400800"/>
            <a:ext cx="2315121" cy="369332"/>
          </a:xfrm>
          <a:prstGeom prst="rect">
            <a:avLst/>
          </a:prstGeom>
          <a:noFill/>
        </p:spPr>
        <p:txBody>
          <a:bodyPr wrap="none" rtlCol="0">
            <a:spAutoFit/>
          </a:bodyPr>
          <a:lstStyle/>
          <a:p>
            <a:r>
              <a:rPr lang="en-US" dirty="0">
                <a:latin typeface="Times New Roman" panose="02020603050405020304" pitchFamily="18" charset="0"/>
                <a:cs typeface="Times New Roman" panose="02020603050405020304" pitchFamily="18" charset="0"/>
              </a:rPr>
              <a:t>Kat Albrecht | JD, PhD</a:t>
            </a:r>
          </a:p>
        </p:txBody>
      </p:sp>
      <p:sp>
        <p:nvSpPr>
          <p:cNvPr id="7" name="Rectangle 6">
            <a:extLst>
              <a:ext uri="{FF2B5EF4-FFF2-40B4-BE49-F238E27FC236}">
                <a16:creationId xmlns:a16="http://schemas.microsoft.com/office/drawing/2014/main" id="{58339B68-9D74-9648-807B-E8EC3E2A431D}"/>
              </a:ext>
            </a:extLst>
          </p:cNvPr>
          <p:cNvSpPr/>
          <p:nvPr/>
        </p:nvSpPr>
        <p:spPr>
          <a:xfrm>
            <a:off x="5104616" y="1619249"/>
            <a:ext cx="6143106" cy="5293757"/>
          </a:xfrm>
          <a:prstGeom prst="rect">
            <a:avLst/>
          </a:prstGeom>
        </p:spPr>
        <p:txBody>
          <a:bodyPr wrap="square">
            <a:spAutoFit/>
          </a:bodyPr>
          <a:lstStyle/>
          <a:p>
            <a:pPr marL="457200" indent="-457200">
              <a:buFont typeface="Arial" panose="020B0604020202020204" pitchFamily="34" charset="0"/>
              <a:buChar char="•"/>
            </a:pPr>
            <a:r>
              <a:rPr lang="en-US" sz="2600" dirty="0">
                <a:latin typeface="Times New Roman" panose="02020603050405020304" pitchFamily="18" charset="0"/>
                <a:ea typeface="Calibri" panose="020F0502020204030204" pitchFamily="34" charset="0"/>
              </a:rPr>
              <a:t>Professor at Georgia State University in Criminal Justice and Criminology</a:t>
            </a:r>
          </a:p>
          <a:p>
            <a:pPr marL="457200" indent="-457200">
              <a:buFont typeface="Arial" panose="020B0604020202020204" pitchFamily="34" charset="0"/>
              <a:buChar char="•"/>
            </a:pPr>
            <a:endParaRPr lang="en-US" sz="2600" dirty="0">
              <a:latin typeface="Times New Roman" panose="02020603050405020304" pitchFamily="18" charset="0"/>
              <a:ea typeface="Calibri" panose="020F0502020204030204" pitchFamily="34" charset="0"/>
            </a:endParaRPr>
          </a:p>
          <a:p>
            <a:pPr marL="457200" indent="-457200">
              <a:buFont typeface="Arial" panose="020B0604020202020204" pitchFamily="34" charset="0"/>
              <a:buChar char="•"/>
            </a:pPr>
            <a:r>
              <a:rPr lang="en-US" sz="2600" dirty="0">
                <a:latin typeface="Times New Roman" panose="02020603050405020304" pitchFamily="18" charset="0"/>
                <a:ea typeface="Calibri" panose="020F0502020204030204" pitchFamily="34" charset="0"/>
              </a:rPr>
              <a:t>Director of the Fear and Computational Law Lab</a:t>
            </a:r>
          </a:p>
          <a:p>
            <a:pPr marL="457200" indent="-457200">
              <a:buFont typeface="Arial" panose="020B0604020202020204" pitchFamily="34" charset="0"/>
              <a:buChar char="•"/>
            </a:pPr>
            <a:endParaRPr lang="en-US" sz="2600" dirty="0">
              <a:latin typeface="Times New Roman" panose="02020603050405020304" pitchFamily="18" charset="0"/>
              <a:ea typeface="Calibri" panose="020F0502020204030204" pitchFamily="34" charset="0"/>
            </a:endParaRPr>
          </a:p>
          <a:p>
            <a:pPr marL="457200" indent="-457200">
              <a:buFont typeface="Arial" panose="020B0604020202020204" pitchFamily="34" charset="0"/>
              <a:buChar char="•"/>
            </a:pPr>
            <a:r>
              <a:rPr lang="en-US" sz="2600" dirty="0">
                <a:latin typeface="Times New Roman" panose="02020603050405020304" pitchFamily="18" charset="0"/>
                <a:ea typeface="Calibri" panose="020F0502020204030204" pitchFamily="34" charset="0"/>
              </a:rPr>
              <a:t>North American Director of the Summer Institutes in Computational Social Science</a:t>
            </a:r>
          </a:p>
          <a:p>
            <a:endParaRPr lang="en-US" sz="2600" dirty="0">
              <a:latin typeface="Times New Roman" panose="02020603050405020304" pitchFamily="18" charset="0"/>
              <a:ea typeface="Calibri" panose="020F0502020204030204" pitchFamily="34" charset="0"/>
            </a:endParaRPr>
          </a:p>
          <a:p>
            <a:pPr marL="457200" indent="-457200">
              <a:buFont typeface="Arial" panose="020B0604020202020204" pitchFamily="34" charset="0"/>
              <a:buChar char="•"/>
            </a:pPr>
            <a:r>
              <a:rPr lang="en-US" sz="2600" dirty="0">
                <a:latin typeface="Times New Roman" panose="02020603050405020304" pitchFamily="18" charset="0"/>
              </a:rPr>
              <a:t>Computer scientist and data infrastructure specialist</a:t>
            </a:r>
          </a:p>
          <a:p>
            <a:pPr marL="457200" indent="-457200">
              <a:buFont typeface="Arial" panose="020B0604020202020204" pitchFamily="34" charset="0"/>
              <a:buChar char="•"/>
            </a:pPr>
            <a:endParaRPr lang="en-US" sz="2600" dirty="0">
              <a:latin typeface="Times New Roman" panose="02020603050405020304" pitchFamily="18" charset="0"/>
            </a:endParaRPr>
          </a:p>
        </p:txBody>
      </p:sp>
      <p:pic>
        <p:nvPicPr>
          <p:cNvPr id="5" name="Picture 4">
            <a:extLst>
              <a:ext uri="{FF2B5EF4-FFF2-40B4-BE49-F238E27FC236}">
                <a16:creationId xmlns:a16="http://schemas.microsoft.com/office/drawing/2014/main" id="{E97F9A3F-DAAD-9F1F-5E17-2F2AAC55EF75}"/>
              </a:ext>
            </a:extLst>
          </p:cNvPr>
          <p:cNvPicPr>
            <a:picLocks noChangeAspect="1"/>
          </p:cNvPicPr>
          <p:nvPr/>
        </p:nvPicPr>
        <p:blipFill>
          <a:blip r:embed="rId2"/>
          <a:stretch>
            <a:fillRect/>
          </a:stretch>
        </p:blipFill>
        <p:spPr>
          <a:xfrm>
            <a:off x="944278" y="1619249"/>
            <a:ext cx="3292442" cy="4265209"/>
          </a:xfrm>
          <a:prstGeom prst="rect">
            <a:avLst/>
          </a:prstGeom>
        </p:spPr>
      </p:pic>
    </p:spTree>
    <p:extLst>
      <p:ext uri="{BB962C8B-B14F-4D97-AF65-F5344CB8AC3E}">
        <p14:creationId xmlns:p14="http://schemas.microsoft.com/office/powerpoint/2010/main" val="412879332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A52719C1-A196-8143-BF50-257D44960E4E}"/>
              </a:ext>
            </a:extLst>
          </p:cNvPr>
          <p:cNvSpPr txBox="1"/>
          <p:nvPr/>
        </p:nvSpPr>
        <p:spPr>
          <a:xfrm>
            <a:off x="1143000" y="728661"/>
            <a:ext cx="9501188" cy="751795"/>
          </a:xfrm>
          <a:prstGeom prst="rect">
            <a:avLst/>
          </a:prstGeom>
          <a:noFill/>
        </p:spPr>
        <p:txBody>
          <a:bodyPr wrap="square" rtlCol="0">
            <a:noAutofit/>
          </a:bodyPr>
          <a:lstStyle/>
          <a:p>
            <a:pPr algn="ctr"/>
            <a:r>
              <a:rPr lang="en-US" sz="3000" dirty="0">
                <a:latin typeface="Times New Roman" panose="02020603050405020304" pitchFamily="18" charset="0"/>
                <a:cs typeface="Times New Roman" panose="02020603050405020304" pitchFamily="18" charset="0"/>
              </a:rPr>
              <a:t>Project Flow</a:t>
            </a:r>
          </a:p>
        </p:txBody>
      </p:sp>
      <p:sp>
        <p:nvSpPr>
          <p:cNvPr id="4" name="TextBox 3">
            <a:extLst>
              <a:ext uri="{FF2B5EF4-FFF2-40B4-BE49-F238E27FC236}">
                <a16:creationId xmlns:a16="http://schemas.microsoft.com/office/drawing/2014/main" id="{0C08A4DA-4562-2941-9B93-13E5597C03BE}"/>
              </a:ext>
            </a:extLst>
          </p:cNvPr>
          <p:cNvSpPr txBox="1"/>
          <p:nvPr/>
        </p:nvSpPr>
        <p:spPr>
          <a:xfrm>
            <a:off x="9753509" y="6400800"/>
            <a:ext cx="2315121" cy="369332"/>
          </a:xfrm>
          <a:prstGeom prst="rect">
            <a:avLst/>
          </a:prstGeom>
          <a:noFill/>
        </p:spPr>
        <p:txBody>
          <a:bodyPr wrap="none" rtlCol="0">
            <a:spAutoFit/>
          </a:bodyPr>
          <a:lstStyle/>
          <a:p>
            <a:r>
              <a:rPr lang="en-US" dirty="0">
                <a:latin typeface="Times New Roman" panose="02020603050405020304" pitchFamily="18" charset="0"/>
                <a:cs typeface="Times New Roman" panose="02020603050405020304" pitchFamily="18" charset="0"/>
              </a:rPr>
              <a:t>Kat Albrecht | JD, PhD</a:t>
            </a:r>
          </a:p>
        </p:txBody>
      </p:sp>
      <p:sp>
        <p:nvSpPr>
          <p:cNvPr id="7" name="Rectangle 6">
            <a:extLst>
              <a:ext uri="{FF2B5EF4-FFF2-40B4-BE49-F238E27FC236}">
                <a16:creationId xmlns:a16="http://schemas.microsoft.com/office/drawing/2014/main" id="{58339B68-9D74-9648-807B-E8EC3E2A431D}"/>
              </a:ext>
            </a:extLst>
          </p:cNvPr>
          <p:cNvSpPr/>
          <p:nvPr/>
        </p:nvSpPr>
        <p:spPr>
          <a:xfrm>
            <a:off x="928254" y="1937656"/>
            <a:ext cx="10654146" cy="4093428"/>
          </a:xfrm>
          <a:prstGeom prst="rect">
            <a:avLst/>
          </a:prstGeom>
        </p:spPr>
        <p:txBody>
          <a:bodyPr wrap="square">
            <a:spAutoFit/>
          </a:bodyPr>
          <a:lstStyle/>
          <a:p>
            <a:pPr marL="457200" indent="-457200">
              <a:buFont typeface="Arial" panose="020B0604020202020204" pitchFamily="34" charset="0"/>
              <a:buChar char="•"/>
            </a:pPr>
            <a:r>
              <a:rPr lang="en-US" sz="2600" b="1" dirty="0">
                <a:latin typeface="Times New Roman" panose="02020603050405020304" pitchFamily="18" charset="0"/>
                <a:ea typeface="Calibri" panose="020F0502020204030204" pitchFamily="34" charset="0"/>
              </a:rPr>
              <a:t>Phase 1</a:t>
            </a:r>
            <a:r>
              <a:rPr lang="en-US" sz="2600" dirty="0">
                <a:latin typeface="Times New Roman" panose="02020603050405020304" pitchFamily="18" charset="0"/>
                <a:ea typeface="Calibri" panose="020F0502020204030204" pitchFamily="34" charset="0"/>
              </a:rPr>
              <a:t>: R</a:t>
            </a:r>
            <a:r>
              <a:rPr lang="en-US" sz="2600" b="0" i="0" u="none" strike="noStrike" dirty="0">
                <a:effectLst/>
                <a:latin typeface="Times New Roman" panose="02020603050405020304" pitchFamily="18" charset="0"/>
              </a:rPr>
              <a:t>esearching the county and county courts’ data systems, use, culture</a:t>
            </a:r>
            <a:endParaRPr lang="en-US" sz="2600" dirty="0">
              <a:latin typeface="Times New Roman" panose="02020603050405020304" pitchFamily="18" charset="0"/>
              <a:ea typeface="Calibri" panose="020F0502020204030204" pitchFamily="34" charset="0"/>
            </a:endParaRPr>
          </a:p>
          <a:p>
            <a:pPr marL="457200" indent="-457200">
              <a:buFont typeface="Arial" panose="020B0604020202020204" pitchFamily="34" charset="0"/>
              <a:buChar char="•"/>
            </a:pPr>
            <a:endParaRPr lang="en-US" sz="2600" dirty="0">
              <a:latin typeface="Times New Roman" panose="02020603050405020304" pitchFamily="18" charset="0"/>
              <a:ea typeface="Calibri" panose="020F0502020204030204" pitchFamily="34" charset="0"/>
            </a:endParaRPr>
          </a:p>
          <a:p>
            <a:pPr marL="457200" indent="-457200">
              <a:buFont typeface="Arial" panose="020B0604020202020204" pitchFamily="34" charset="0"/>
              <a:buChar char="•"/>
            </a:pPr>
            <a:r>
              <a:rPr lang="en-US" sz="2600" b="1" dirty="0">
                <a:latin typeface="Times New Roman" panose="02020603050405020304" pitchFamily="18" charset="0"/>
              </a:rPr>
              <a:t>Phase 2</a:t>
            </a:r>
            <a:r>
              <a:rPr lang="en-US" sz="2600" dirty="0">
                <a:latin typeface="Times New Roman" panose="02020603050405020304" pitchFamily="18" charset="0"/>
              </a:rPr>
              <a:t>: S</a:t>
            </a:r>
            <a:r>
              <a:rPr lang="en-US" sz="2600" b="0" i="0" u="none" strike="noStrike" dirty="0">
                <a:effectLst/>
                <a:latin typeface="Times New Roman" panose="02020603050405020304" pitchFamily="18" charset="0"/>
              </a:rPr>
              <a:t>ynthesize research and begin formulating, sharing, and iterating potential recommendations.</a:t>
            </a:r>
            <a:endParaRPr lang="en-US" sz="2600" dirty="0">
              <a:latin typeface="Times New Roman" panose="02020603050405020304" pitchFamily="18" charset="0"/>
            </a:endParaRPr>
          </a:p>
          <a:p>
            <a:pPr marL="457200" indent="-457200">
              <a:buFont typeface="Arial" panose="020B0604020202020204" pitchFamily="34" charset="0"/>
              <a:buChar char="•"/>
            </a:pPr>
            <a:endParaRPr lang="en-US" sz="2600" dirty="0">
              <a:latin typeface="Times New Roman" panose="02020603050405020304" pitchFamily="18" charset="0"/>
            </a:endParaRPr>
          </a:p>
          <a:p>
            <a:pPr marL="457200" indent="-457200">
              <a:buFont typeface="Arial" panose="020B0604020202020204" pitchFamily="34" charset="0"/>
              <a:buChar char="•"/>
            </a:pPr>
            <a:r>
              <a:rPr lang="en-US" sz="2600" b="1" dirty="0">
                <a:latin typeface="Times New Roman" panose="02020603050405020304" pitchFamily="18" charset="0"/>
              </a:rPr>
              <a:t>Phase 3</a:t>
            </a:r>
            <a:r>
              <a:rPr lang="en-US" sz="2600" dirty="0">
                <a:latin typeface="Times New Roman" panose="02020603050405020304" pitchFamily="18" charset="0"/>
              </a:rPr>
              <a:t>: </a:t>
            </a:r>
            <a:r>
              <a:rPr lang="en-US" sz="2600" b="0" i="0" u="none" strike="noStrike" dirty="0">
                <a:effectLst/>
                <a:latin typeface="Times New Roman" panose="02020603050405020304" pitchFamily="18" charset="0"/>
              </a:rPr>
              <a:t>Document research and recommendations for future work and implementation. Provide handoff training to permanent county and </a:t>
            </a:r>
            <a:r>
              <a:rPr lang="en-US" sz="2600" b="0" i="0" u="none" strike="noStrike" dirty="0">
                <a:solidFill>
                  <a:srgbClr val="000000"/>
                </a:solidFill>
                <a:effectLst/>
                <a:latin typeface="Times New Roman" panose="02020603050405020304" pitchFamily="18" charset="0"/>
              </a:rPr>
              <a:t>court staff</a:t>
            </a:r>
            <a:endParaRPr lang="en-US" sz="2600" dirty="0">
              <a:latin typeface="Times New Roman" panose="02020603050405020304" pitchFamily="18" charset="0"/>
            </a:endParaRPr>
          </a:p>
          <a:p>
            <a:pPr marL="457200" indent="-457200">
              <a:buFont typeface="Arial" panose="020B0604020202020204" pitchFamily="34" charset="0"/>
              <a:buChar char="•"/>
            </a:pPr>
            <a:endParaRPr lang="en-US" sz="2600" dirty="0">
              <a:latin typeface="Times New Roman" panose="02020603050405020304" pitchFamily="18" charset="0"/>
            </a:endParaRPr>
          </a:p>
        </p:txBody>
      </p:sp>
    </p:spTree>
    <p:extLst>
      <p:ext uri="{BB962C8B-B14F-4D97-AF65-F5344CB8AC3E}">
        <p14:creationId xmlns:p14="http://schemas.microsoft.com/office/powerpoint/2010/main" val="372607520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A52719C1-A196-8143-BF50-257D44960E4E}"/>
              </a:ext>
            </a:extLst>
          </p:cNvPr>
          <p:cNvSpPr txBox="1"/>
          <p:nvPr/>
        </p:nvSpPr>
        <p:spPr>
          <a:xfrm>
            <a:off x="1143000" y="728661"/>
            <a:ext cx="9501188" cy="751795"/>
          </a:xfrm>
          <a:prstGeom prst="rect">
            <a:avLst/>
          </a:prstGeom>
          <a:noFill/>
        </p:spPr>
        <p:txBody>
          <a:bodyPr wrap="square" rtlCol="0">
            <a:noAutofit/>
          </a:bodyPr>
          <a:lstStyle/>
          <a:p>
            <a:pPr algn="ctr"/>
            <a:r>
              <a:rPr lang="en-US" sz="3000" dirty="0">
                <a:latin typeface="Times New Roman" panose="02020603050405020304" pitchFamily="18" charset="0"/>
                <a:cs typeface="Times New Roman" panose="02020603050405020304" pitchFamily="18" charset="0"/>
              </a:rPr>
              <a:t>Phase 1</a:t>
            </a:r>
          </a:p>
        </p:txBody>
      </p:sp>
      <p:sp>
        <p:nvSpPr>
          <p:cNvPr id="4" name="TextBox 3">
            <a:extLst>
              <a:ext uri="{FF2B5EF4-FFF2-40B4-BE49-F238E27FC236}">
                <a16:creationId xmlns:a16="http://schemas.microsoft.com/office/drawing/2014/main" id="{0C08A4DA-4562-2941-9B93-13E5597C03BE}"/>
              </a:ext>
            </a:extLst>
          </p:cNvPr>
          <p:cNvSpPr txBox="1"/>
          <p:nvPr/>
        </p:nvSpPr>
        <p:spPr>
          <a:xfrm>
            <a:off x="9753509" y="6400800"/>
            <a:ext cx="2315121" cy="369332"/>
          </a:xfrm>
          <a:prstGeom prst="rect">
            <a:avLst/>
          </a:prstGeom>
          <a:noFill/>
        </p:spPr>
        <p:txBody>
          <a:bodyPr wrap="none" rtlCol="0">
            <a:spAutoFit/>
          </a:bodyPr>
          <a:lstStyle/>
          <a:p>
            <a:r>
              <a:rPr lang="en-US" dirty="0">
                <a:latin typeface="Times New Roman" panose="02020603050405020304" pitchFamily="18" charset="0"/>
                <a:cs typeface="Times New Roman" panose="02020603050405020304" pitchFamily="18" charset="0"/>
              </a:rPr>
              <a:t>Kat Albrecht | JD, PhD</a:t>
            </a:r>
          </a:p>
        </p:txBody>
      </p:sp>
      <p:sp>
        <p:nvSpPr>
          <p:cNvPr id="7" name="Rectangle 6">
            <a:extLst>
              <a:ext uri="{FF2B5EF4-FFF2-40B4-BE49-F238E27FC236}">
                <a16:creationId xmlns:a16="http://schemas.microsoft.com/office/drawing/2014/main" id="{58339B68-9D74-9648-807B-E8EC3E2A431D}"/>
              </a:ext>
            </a:extLst>
          </p:cNvPr>
          <p:cNvSpPr/>
          <p:nvPr/>
        </p:nvSpPr>
        <p:spPr>
          <a:xfrm>
            <a:off x="897774" y="1241718"/>
            <a:ext cx="10654146" cy="6924973"/>
          </a:xfrm>
          <a:prstGeom prst="rect">
            <a:avLst/>
          </a:prstGeom>
        </p:spPr>
        <p:txBody>
          <a:bodyPr wrap="square">
            <a:spAutoFit/>
          </a:bodyPr>
          <a:lstStyle/>
          <a:p>
            <a:pPr marL="457200" indent="-457200">
              <a:buFont typeface="Arial" panose="020B0604020202020204" pitchFamily="34" charset="0"/>
              <a:buChar char="•"/>
            </a:pPr>
            <a:r>
              <a:rPr lang="en-US" sz="2600" dirty="0">
                <a:latin typeface="Times New Roman" panose="02020603050405020304" pitchFamily="18" charset="0"/>
                <a:ea typeface="Calibri" panose="020F0502020204030204" pitchFamily="34" charset="0"/>
              </a:rPr>
              <a:t>Interviewed, shadowed, or observed:</a:t>
            </a:r>
          </a:p>
          <a:p>
            <a:pPr marL="914400" lvl="1" indent="-457200">
              <a:buFont typeface="Arial" panose="020B0604020202020204" pitchFamily="34" charset="0"/>
              <a:buChar char="•"/>
            </a:pPr>
            <a:r>
              <a:rPr lang="en-US" sz="2000" dirty="0">
                <a:latin typeface="Times New Roman" panose="02020603050405020304" pitchFamily="18" charset="0"/>
                <a:ea typeface="Calibri" panose="020F0502020204030204" pitchFamily="34" charset="0"/>
              </a:rPr>
              <a:t>Courts (General Sessions, District, Juvenile, civil, criminal)</a:t>
            </a:r>
          </a:p>
          <a:p>
            <a:pPr marL="914400" lvl="1" indent="-457200">
              <a:buFont typeface="Arial" panose="020B0604020202020204" pitchFamily="34" charset="0"/>
              <a:buChar char="•"/>
            </a:pPr>
            <a:r>
              <a:rPr lang="en-US" sz="2000" dirty="0">
                <a:latin typeface="Times New Roman" panose="02020603050405020304" pitchFamily="18" charset="0"/>
                <a:ea typeface="Calibri" panose="020F0502020204030204" pitchFamily="34" charset="0"/>
              </a:rPr>
              <a:t>Bench clerks</a:t>
            </a:r>
          </a:p>
          <a:p>
            <a:pPr marL="914400" lvl="1" indent="-457200">
              <a:buFont typeface="Arial" panose="020B0604020202020204" pitchFamily="34" charset="0"/>
              <a:buChar char="•"/>
            </a:pPr>
            <a:r>
              <a:rPr lang="en-US" sz="2000" dirty="0">
                <a:latin typeface="Times New Roman" panose="02020603050405020304" pitchFamily="18" charset="0"/>
                <a:ea typeface="Calibri" panose="020F0502020204030204" pitchFamily="34" charset="0"/>
              </a:rPr>
              <a:t>Clerks in various data functions (the annex, entering data, etc.)</a:t>
            </a:r>
          </a:p>
          <a:p>
            <a:pPr marL="914400" lvl="1" indent="-457200">
              <a:buFont typeface="Arial" panose="020B0604020202020204" pitchFamily="34" charset="0"/>
              <a:buChar char="•"/>
            </a:pPr>
            <a:r>
              <a:rPr lang="en-US" sz="2000" dirty="0">
                <a:latin typeface="Times New Roman" panose="02020603050405020304" pitchFamily="18" charset="0"/>
                <a:ea typeface="Calibri" panose="020F0502020204030204" pitchFamily="34" charset="0"/>
              </a:rPr>
              <a:t>Judge’s office</a:t>
            </a:r>
          </a:p>
          <a:p>
            <a:pPr marL="914400" lvl="1" indent="-457200">
              <a:buFont typeface="Arial" panose="020B0604020202020204" pitchFamily="34" charset="0"/>
              <a:buChar char="•"/>
            </a:pPr>
            <a:r>
              <a:rPr lang="en-US" sz="2000" dirty="0">
                <a:latin typeface="Times New Roman" panose="02020603050405020304" pitchFamily="18" charset="0"/>
                <a:ea typeface="Calibri" panose="020F0502020204030204" pitchFamily="34" charset="0"/>
              </a:rPr>
              <a:t>Municipal courts (East Ridge, Collegedale, Soddy-Daisy, Signal Mtn., Red Bank)</a:t>
            </a:r>
          </a:p>
          <a:p>
            <a:pPr marL="914400" lvl="1" indent="-457200">
              <a:buFont typeface="Arial" panose="020B0604020202020204" pitchFamily="34" charset="0"/>
              <a:buChar char="•"/>
            </a:pPr>
            <a:r>
              <a:rPr lang="en-US" sz="2000" dirty="0">
                <a:latin typeface="Times New Roman" panose="02020603050405020304" pitchFamily="18" charset="0"/>
                <a:ea typeface="Calibri" panose="020F0502020204030204" pitchFamily="34" charset="0"/>
              </a:rPr>
              <a:t>IT</a:t>
            </a:r>
          </a:p>
          <a:p>
            <a:pPr marL="914400" lvl="1" indent="-457200">
              <a:buFont typeface="Arial" panose="020B0604020202020204" pitchFamily="34" charset="0"/>
              <a:buChar char="•"/>
            </a:pPr>
            <a:r>
              <a:rPr lang="en-US" sz="2000" dirty="0">
                <a:latin typeface="Times New Roman" panose="02020603050405020304" pitchFamily="18" charset="0"/>
                <a:ea typeface="Calibri" panose="020F0502020204030204" pitchFamily="34" charset="0"/>
              </a:rPr>
              <a:t>Sheriff’s office</a:t>
            </a:r>
          </a:p>
          <a:p>
            <a:pPr marL="914400" lvl="1" indent="-457200">
              <a:buFont typeface="Arial" panose="020B0604020202020204" pitchFamily="34" charset="0"/>
              <a:buChar char="•"/>
            </a:pPr>
            <a:r>
              <a:rPr lang="en-US" sz="2000" dirty="0">
                <a:latin typeface="Times New Roman" panose="02020603050405020304" pitchFamily="18" charset="0"/>
                <a:ea typeface="Calibri" panose="020F0502020204030204" pitchFamily="34" charset="0"/>
              </a:rPr>
              <a:t>DA’s office</a:t>
            </a:r>
          </a:p>
          <a:p>
            <a:pPr marL="914400" lvl="1" indent="-457200">
              <a:buFont typeface="Arial" panose="020B0604020202020204" pitchFamily="34" charset="0"/>
              <a:buChar char="•"/>
            </a:pPr>
            <a:r>
              <a:rPr lang="en-US" sz="2000" dirty="0">
                <a:latin typeface="Times New Roman" panose="02020603050405020304" pitchFamily="18" charset="0"/>
                <a:ea typeface="Calibri" panose="020F0502020204030204" pitchFamily="34" charset="0"/>
              </a:rPr>
              <a:t>Jail deputies</a:t>
            </a:r>
          </a:p>
          <a:p>
            <a:pPr marL="914400" lvl="1" indent="-457200">
              <a:buFont typeface="Arial" panose="020B0604020202020204" pitchFamily="34" charset="0"/>
              <a:buChar char="•"/>
            </a:pPr>
            <a:r>
              <a:rPr lang="en-US" sz="2000" dirty="0">
                <a:latin typeface="Times New Roman" panose="02020603050405020304" pitchFamily="18" charset="0"/>
                <a:ea typeface="Calibri" panose="020F0502020204030204" pitchFamily="34" charset="0"/>
              </a:rPr>
              <a:t>Recovery court</a:t>
            </a:r>
          </a:p>
          <a:p>
            <a:pPr marL="914400" lvl="1" indent="-457200">
              <a:buFont typeface="Arial" panose="020B0604020202020204" pitchFamily="34" charset="0"/>
              <a:buChar char="•"/>
            </a:pPr>
            <a:r>
              <a:rPr lang="en-US" sz="2000" dirty="0">
                <a:latin typeface="Times New Roman" panose="02020603050405020304" pitchFamily="18" charset="0"/>
                <a:ea typeface="Calibri" panose="020F0502020204030204" pitchFamily="34" charset="0"/>
              </a:rPr>
              <a:t>Defense attorneys</a:t>
            </a:r>
          </a:p>
          <a:p>
            <a:pPr marL="914400" lvl="1" indent="-457200">
              <a:buFont typeface="Arial" panose="020B0604020202020204" pitchFamily="34" charset="0"/>
              <a:buChar char="•"/>
            </a:pPr>
            <a:r>
              <a:rPr lang="en-US" sz="2000" dirty="0">
                <a:latin typeface="Times New Roman" panose="02020603050405020304" pitchFamily="18" charset="0"/>
                <a:ea typeface="Calibri" panose="020F0502020204030204" pitchFamily="34" charset="0"/>
              </a:rPr>
              <a:t>Judges</a:t>
            </a:r>
          </a:p>
          <a:p>
            <a:pPr marL="914400" lvl="1" indent="-457200">
              <a:buFont typeface="Arial" panose="020B0604020202020204" pitchFamily="34" charset="0"/>
              <a:buChar char="•"/>
            </a:pPr>
            <a:r>
              <a:rPr lang="en-US" sz="2000" dirty="0">
                <a:latin typeface="Times New Roman" panose="02020603050405020304" pitchFamily="18" charset="0"/>
                <a:ea typeface="Calibri" panose="020F0502020204030204" pitchFamily="34" charset="0"/>
              </a:rPr>
              <a:t>Data innovation employees</a:t>
            </a:r>
          </a:p>
          <a:p>
            <a:pPr marL="914400" lvl="1" indent="-457200">
              <a:buFont typeface="Arial" panose="020B0604020202020204" pitchFamily="34" charset="0"/>
              <a:buChar char="•"/>
            </a:pPr>
            <a:r>
              <a:rPr lang="en-US" sz="2000" dirty="0">
                <a:latin typeface="Times New Roman" panose="02020603050405020304" pitchFamily="18" charset="0"/>
                <a:ea typeface="Calibri" panose="020F0502020204030204" pitchFamily="34" charset="0"/>
              </a:rPr>
              <a:t>Legal aid groups</a:t>
            </a:r>
          </a:p>
          <a:p>
            <a:pPr marL="914400" lvl="1" indent="-457200">
              <a:buFont typeface="Arial" panose="020B0604020202020204" pitchFamily="34" charset="0"/>
              <a:buChar char="•"/>
            </a:pPr>
            <a:r>
              <a:rPr lang="en-US" sz="2000" dirty="0">
                <a:latin typeface="Times New Roman" panose="02020603050405020304" pitchFamily="18" charset="0"/>
                <a:ea typeface="Calibri" panose="020F0502020204030204" pitchFamily="34" charset="0"/>
              </a:rPr>
              <a:t>Community groups</a:t>
            </a:r>
          </a:p>
          <a:p>
            <a:pPr marL="914400" lvl="1" indent="-457200">
              <a:buFont typeface="Arial" panose="020B0604020202020204" pitchFamily="34" charset="0"/>
              <a:buChar char="•"/>
            </a:pPr>
            <a:r>
              <a:rPr lang="en-US" sz="2000" dirty="0">
                <a:latin typeface="Times New Roman" panose="02020603050405020304" pitchFamily="18" charset="0"/>
                <a:ea typeface="Calibri" panose="020F0502020204030204" pitchFamily="34" charset="0"/>
              </a:rPr>
              <a:t>Court administrative workers</a:t>
            </a:r>
          </a:p>
          <a:p>
            <a:pPr marL="914400" lvl="1" indent="-457200">
              <a:buFont typeface="Arial" panose="020B0604020202020204" pitchFamily="34" charset="0"/>
              <a:buChar char="•"/>
            </a:pPr>
            <a:r>
              <a:rPr lang="en-US" sz="2000" dirty="0">
                <a:latin typeface="Times New Roman" panose="02020603050405020304" pitchFamily="18" charset="0"/>
                <a:ea typeface="Calibri" panose="020F0502020204030204" pitchFamily="34" charset="0"/>
              </a:rPr>
              <a:t>Chattanooga Police Department</a:t>
            </a:r>
          </a:p>
          <a:p>
            <a:pPr marL="914400" lvl="1" indent="-457200">
              <a:buFont typeface="Arial" panose="020B0604020202020204" pitchFamily="34" charset="0"/>
              <a:buChar char="•"/>
            </a:pPr>
            <a:endParaRPr lang="en-US" sz="2600" dirty="0">
              <a:latin typeface="Times New Roman" panose="02020603050405020304" pitchFamily="18" charset="0"/>
              <a:ea typeface="Calibri" panose="020F0502020204030204" pitchFamily="34" charset="0"/>
            </a:endParaRPr>
          </a:p>
          <a:p>
            <a:pPr marL="914400" lvl="1" indent="-457200">
              <a:buFont typeface="Arial" panose="020B0604020202020204" pitchFamily="34" charset="0"/>
              <a:buChar char="•"/>
            </a:pPr>
            <a:endParaRPr lang="en-US" sz="2600" dirty="0">
              <a:latin typeface="Times New Roman" panose="02020603050405020304" pitchFamily="18" charset="0"/>
            </a:endParaRPr>
          </a:p>
          <a:p>
            <a:pPr marL="457200" indent="-457200">
              <a:buFont typeface="Arial" panose="020B0604020202020204" pitchFamily="34" charset="0"/>
              <a:buChar char="•"/>
            </a:pPr>
            <a:endParaRPr lang="en-US" sz="2600" dirty="0">
              <a:latin typeface="Times New Roman" panose="02020603050405020304" pitchFamily="18" charset="0"/>
            </a:endParaRPr>
          </a:p>
        </p:txBody>
      </p:sp>
    </p:spTree>
    <p:extLst>
      <p:ext uri="{BB962C8B-B14F-4D97-AF65-F5344CB8AC3E}">
        <p14:creationId xmlns:p14="http://schemas.microsoft.com/office/powerpoint/2010/main" val="261826883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A52719C1-A196-8143-BF50-257D44960E4E}"/>
              </a:ext>
            </a:extLst>
          </p:cNvPr>
          <p:cNvSpPr txBox="1"/>
          <p:nvPr/>
        </p:nvSpPr>
        <p:spPr>
          <a:xfrm>
            <a:off x="1143000" y="728661"/>
            <a:ext cx="9501188" cy="751795"/>
          </a:xfrm>
          <a:prstGeom prst="rect">
            <a:avLst/>
          </a:prstGeom>
          <a:noFill/>
        </p:spPr>
        <p:txBody>
          <a:bodyPr wrap="square" rtlCol="0">
            <a:noAutofit/>
          </a:bodyPr>
          <a:lstStyle/>
          <a:p>
            <a:pPr algn="ctr"/>
            <a:r>
              <a:rPr lang="en-US" sz="3000" dirty="0">
                <a:latin typeface="Times New Roman" panose="02020603050405020304" pitchFamily="18" charset="0"/>
                <a:cs typeface="Times New Roman" panose="02020603050405020304" pitchFamily="18" charset="0"/>
              </a:rPr>
              <a:t>Synthesizing Research &amp; Sharing Recommendations</a:t>
            </a:r>
          </a:p>
        </p:txBody>
      </p:sp>
      <p:sp>
        <p:nvSpPr>
          <p:cNvPr id="4" name="TextBox 3">
            <a:extLst>
              <a:ext uri="{FF2B5EF4-FFF2-40B4-BE49-F238E27FC236}">
                <a16:creationId xmlns:a16="http://schemas.microsoft.com/office/drawing/2014/main" id="{0C08A4DA-4562-2941-9B93-13E5597C03BE}"/>
              </a:ext>
            </a:extLst>
          </p:cNvPr>
          <p:cNvSpPr txBox="1"/>
          <p:nvPr/>
        </p:nvSpPr>
        <p:spPr>
          <a:xfrm>
            <a:off x="9753509" y="6400800"/>
            <a:ext cx="2315121" cy="369332"/>
          </a:xfrm>
          <a:prstGeom prst="rect">
            <a:avLst/>
          </a:prstGeom>
          <a:noFill/>
        </p:spPr>
        <p:txBody>
          <a:bodyPr wrap="none" rtlCol="0">
            <a:spAutoFit/>
          </a:bodyPr>
          <a:lstStyle/>
          <a:p>
            <a:r>
              <a:rPr lang="en-US" dirty="0">
                <a:latin typeface="Times New Roman" panose="02020603050405020304" pitchFamily="18" charset="0"/>
                <a:cs typeface="Times New Roman" panose="02020603050405020304" pitchFamily="18" charset="0"/>
              </a:rPr>
              <a:t>Kat Albrecht | JD, PhD</a:t>
            </a:r>
          </a:p>
        </p:txBody>
      </p:sp>
      <p:sp>
        <p:nvSpPr>
          <p:cNvPr id="7" name="Rectangle 6">
            <a:extLst>
              <a:ext uri="{FF2B5EF4-FFF2-40B4-BE49-F238E27FC236}">
                <a16:creationId xmlns:a16="http://schemas.microsoft.com/office/drawing/2014/main" id="{58339B68-9D74-9648-807B-E8EC3E2A431D}"/>
              </a:ext>
            </a:extLst>
          </p:cNvPr>
          <p:cNvSpPr/>
          <p:nvPr/>
        </p:nvSpPr>
        <p:spPr>
          <a:xfrm>
            <a:off x="928254" y="1507153"/>
            <a:ext cx="10654146" cy="4708981"/>
          </a:xfrm>
          <a:prstGeom prst="rect">
            <a:avLst/>
          </a:prstGeom>
        </p:spPr>
        <p:txBody>
          <a:bodyPr wrap="square">
            <a:spAutoFit/>
          </a:bodyPr>
          <a:lstStyle/>
          <a:p>
            <a:pPr marL="457200" indent="-457200">
              <a:buFont typeface="Arial" panose="020B0604020202020204" pitchFamily="34" charset="0"/>
              <a:buChar char="•"/>
            </a:pPr>
            <a:endParaRPr lang="en-US" sz="2600" dirty="0">
              <a:latin typeface="Times New Roman" panose="02020603050405020304" pitchFamily="18" charset="0"/>
              <a:ea typeface="Calibri" panose="020F0502020204030204" pitchFamily="34" charset="0"/>
            </a:endParaRPr>
          </a:p>
          <a:p>
            <a:pPr marL="457200" indent="-457200">
              <a:buFont typeface="Arial" panose="020B0604020202020204" pitchFamily="34" charset="0"/>
              <a:buChar char="•"/>
            </a:pPr>
            <a:r>
              <a:rPr lang="en-US" sz="2600" dirty="0">
                <a:latin typeface="Times New Roman" panose="02020603050405020304" pitchFamily="18" charset="0"/>
                <a:ea typeface="Calibri" panose="020F0502020204030204" pitchFamily="34" charset="0"/>
              </a:rPr>
              <a:t>Data Innovation Steering Committee</a:t>
            </a:r>
          </a:p>
          <a:p>
            <a:pPr marL="457200" indent="-457200">
              <a:buFont typeface="Arial" panose="020B0604020202020204" pitchFamily="34" charset="0"/>
              <a:buChar char="•"/>
            </a:pPr>
            <a:r>
              <a:rPr lang="en-US" sz="2600" dirty="0">
                <a:latin typeface="Times New Roman" panose="02020603050405020304" pitchFamily="18" charset="0"/>
                <a:ea typeface="Calibri" panose="020F0502020204030204" pitchFamily="34" charset="0"/>
              </a:rPr>
              <a:t>Data Innovation Advisory Committee</a:t>
            </a:r>
          </a:p>
          <a:p>
            <a:pPr marL="457200" indent="-457200">
              <a:buFont typeface="Arial" panose="020B0604020202020204" pitchFamily="34" charset="0"/>
              <a:buChar char="•"/>
            </a:pPr>
            <a:endParaRPr lang="en-US" sz="2600" dirty="0">
              <a:latin typeface="Times New Roman" panose="02020603050405020304" pitchFamily="18" charset="0"/>
              <a:ea typeface="Calibri" panose="020F0502020204030204" pitchFamily="34" charset="0"/>
            </a:endParaRPr>
          </a:p>
          <a:p>
            <a:pPr marL="457200" indent="-457200">
              <a:buFont typeface="Arial" panose="020B0604020202020204" pitchFamily="34" charset="0"/>
              <a:buChar char="•"/>
            </a:pPr>
            <a:endParaRPr lang="en-US" sz="2600" dirty="0">
              <a:latin typeface="Times New Roman" panose="02020603050405020304" pitchFamily="18" charset="0"/>
              <a:ea typeface="Calibri" panose="020F0502020204030204" pitchFamily="34" charset="0"/>
            </a:endParaRPr>
          </a:p>
          <a:p>
            <a:pPr marL="457200" indent="-457200">
              <a:buFont typeface="Arial" panose="020B0604020202020204" pitchFamily="34" charset="0"/>
              <a:buChar char="•"/>
            </a:pPr>
            <a:r>
              <a:rPr lang="en-US" sz="2600" dirty="0">
                <a:latin typeface="Times New Roman" panose="02020603050405020304" pitchFamily="18" charset="0"/>
                <a:ea typeface="Calibri" panose="020F0502020204030204" pitchFamily="34" charset="0"/>
              </a:rPr>
              <a:t>Identifying key areas of innovation success across the county</a:t>
            </a:r>
          </a:p>
          <a:p>
            <a:pPr marL="914400" lvl="1" indent="-457200">
              <a:buFont typeface="Arial" panose="020B0604020202020204" pitchFamily="34" charset="0"/>
              <a:buChar char="•"/>
            </a:pPr>
            <a:r>
              <a:rPr lang="en-US" sz="2200" dirty="0">
                <a:latin typeface="Times New Roman" panose="02020603050405020304" pitchFamily="18" charset="0"/>
                <a:ea typeface="Calibri" panose="020F0502020204030204" pitchFamily="34" charset="0"/>
              </a:rPr>
              <a:t>The arrest – imaging pipeline</a:t>
            </a:r>
          </a:p>
          <a:p>
            <a:pPr marL="914400" lvl="1" indent="-457200">
              <a:buFont typeface="Arial" panose="020B0604020202020204" pitchFamily="34" charset="0"/>
              <a:buChar char="•"/>
            </a:pPr>
            <a:r>
              <a:rPr lang="en-US" sz="2200" dirty="0">
                <a:latin typeface="Times New Roman" panose="02020603050405020304" pitchFamily="18" charset="0"/>
                <a:ea typeface="Calibri" panose="020F0502020204030204" pitchFamily="34" charset="0"/>
              </a:rPr>
              <a:t>Juvenile Court</a:t>
            </a:r>
          </a:p>
          <a:p>
            <a:pPr marL="914400" lvl="1" indent="-457200">
              <a:buFont typeface="Arial" panose="020B0604020202020204" pitchFamily="34" charset="0"/>
              <a:buChar char="•"/>
            </a:pPr>
            <a:r>
              <a:rPr lang="en-US" sz="2200" dirty="0">
                <a:latin typeface="Times New Roman" panose="02020603050405020304" pitchFamily="18" charset="0"/>
                <a:ea typeface="Calibri" panose="020F0502020204030204" pitchFamily="34" charset="0"/>
              </a:rPr>
              <a:t>A feature rich Case Management System </a:t>
            </a:r>
          </a:p>
          <a:p>
            <a:pPr marL="914400" lvl="1" indent="-457200">
              <a:buFont typeface="Arial" panose="020B0604020202020204" pitchFamily="34" charset="0"/>
              <a:buChar char="•"/>
            </a:pPr>
            <a:endParaRPr lang="en-US" sz="2600" dirty="0">
              <a:latin typeface="Times New Roman" panose="02020603050405020304" pitchFamily="18" charset="0"/>
              <a:ea typeface="Calibri" panose="020F0502020204030204" pitchFamily="34" charset="0"/>
            </a:endParaRPr>
          </a:p>
          <a:p>
            <a:pPr marL="914400" lvl="1" indent="-457200">
              <a:buFont typeface="Arial" panose="020B0604020202020204" pitchFamily="34" charset="0"/>
              <a:buChar char="•"/>
            </a:pPr>
            <a:endParaRPr lang="en-US" sz="2600" dirty="0">
              <a:latin typeface="Times New Roman" panose="02020603050405020304" pitchFamily="18" charset="0"/>
            </a:endParaRPr>
          </a:p>
          <a:p>
            <a:pPr marL="457200" indent="-457200">
              <a:buFont typeface="Arial" panose="020B0604020202020204" pitchFamily="34" charset="0"/>
              <a:buChar char="•"/>
            </a:pPr>
            <a:endParaRPr lang="en-US" sz="2600" dirty="0">
              <a:latin typeface="Times New Roman" panose="02020603050405020304" pitchFamily="18" charset="0"/>
            </a:endParaRPr>
          </a:p>
        </p:txBody>
      </p:sp>
    </p:spTree>
    <p:extLst>
      <p:ext uri="{BB962C8B-B14F-4D97-AF65-F5344CB8AC3E}">
        <p14:creationId xmlns:p14="http://schemas.microsoft.com/office/powerpoint/2010/main" val="126968744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5230B5FC-7FCE-E945-8987-F49C05974FEC}"/>
              </a:ext>
            </a:extLst>
          </p:cNvPr>
          <p:cNvSpPr txBox="1"/>
          <p:nvPr/>
        </p:nvSpPr>
        <p:spPr>
          <a:xfrm>
            <a:off x="9753509" y="6400800"/>
            <a:ext cx="2315121" cy="369332"/>
          </a:xfrm>
          <a:prstGeom prst="rect">
            <a:avLst/>
          </a:prstGeom>
          <a:noFill/>
        </p:spPr>
        <p:txBody>
          <a:bodyPr wrap="none" rtlCol="0">
            <a:spAutoFit/>
          </a:bodyPr>
          <a:lstStyle/>
          <a:p>
            <a:r>
              <a:rPr lang="en-US" dirty="0">
                <a:latin typeface="Times New Roman" panose="02020603050405020304" pitchFamily="18" charset="0"/>
                <a:cs typeface="Times New Roman" panose="02020603050405020304" pitchFamily="18" charset="0"/>
              </a:rPr>
              <a:t>Kat Albrecht | JD, PhD</a:t>
            </a:r>
          </a:p>
        </p:txBody>
      </p:sp>
      <p:pic>
        <p:nvPicPr>
          <p:cNvPr id="11" name="Picture 10">
            <a:extLst>
              <a:ext uri="{FF2B5EF4-FFF2-40B4-BE49-F238E27FC236}">
                <a16:creationId xmlns:a16="http://schemas.microsoft.com/office/drawing/2014/main" id="{8F66D359-1FC9-3E47-A38D-A6BF510DEAD4}"/>
              </a:ext>
            </a:extLst>
          </p:cNvPr>
          <p:cNvPicPr>
            <a:picLocks noChangeAspect="1"/>
          </p:cNvPicPr>
          <p:nvPr/>
        </p:nvPicPr>
        <p:blipFill rotWithShape="1">
          <a:blip r:embed="rId2" cstate="hqprint">
            <a:extLst>
              <a:ext uri="{28A0092B-C50C-407E-A947-70E740481C1C}">
                <a14:useLocalDpi xmlns:a14="http://schemas.microsoft.com/office/drawing/2010/main"/>
              </a:ext>
            </a:extLst>
          </a:blip>
          <a:srcRect/>
          <a:stretch/>
        </p:blipFill>
        <p:spPr>
          <a:xfrm>
            <a:off x="0" y="3513155"/>
            <a:ext cx="12192000" cy="2229442"/>
          </a:xfrm>
          <a:prstGeom prst="rect">
            <a:avLst/>
          </a:prstGeom>
        </p:spPr>
      </p:pic>
      <p:sp>
        <p:nvSpPr>
          <p:cNvPr id="2" name="TextBox 1">
            <a:extLst>
              <a:ext uri="{FF2B5EF4-FFF2-40B4-BE49-F238E27FC236}">
                <a16:creationId xmlns:a16="http://schemas.microsoft.com/office/drawing/2014/main" id="{5442F672-7960-A5C5-7CA8-09A320C77902}"/>
              </a:ext>
            </a:extLst>
          </p:cNvPr>
          <p:cNvSpPr txBox="1"/>
          <p:nvPr/>
        </p:nvSpPr>
        <p:spPr>
          <a:xfrm>
            <a:off x="1025237" y="1343890"/>
            <a:ext cx="8148384" cy="1015663"/>
          </a:xfrm>
          <a:prstGeom prst="rect">
            <a:avLst/>
          </a:prstGeom>
          <a:noFill/>
        </p:spPr>
        <p:txBody>
          <a:bodyPr wrap="none" rtlCol="0">
            <a:spAutoFit/>
          </a:bodyPr>
          <a:lstStyle/>
          <a:p>
            <a:r>
              <a:rPr lang="en-US" sz="3600" dirty="0">
                <a:latin typeface="Times New Roman" panose="02020603050405020304" pitchFamily="18" charset="0"/>
                <a:cs typeface="Times New Roman" panose="02020603050405020304" pitchFamily="18" charset="0"/>
              </a:rPr>
              <a:t>Court Data Innovation in Hamilton County</a:t>
            </a:r>
          </a:p>
          <a:p>
            <a:r>
              <a:rPr lang="en-US" sz="2400" dirty="0">
                <a:latin typeface="Times New Roman" panose="02020603050405020304" pitchFamily="18" charset="0"/>
                <a:cs typeface="Times New Roman" panose="02020603050405020304" pitchFamily="18" charset="0"/>
              </a:rPr>
              <a:t>The report</a:t>
            </a:r>
          </a:p>
        </p:txBody>
      </p:sp>
    </p:spTree>
    <p:extLst>
      <p:ext uri="{BB962C8B-B14F-4D97-AF65-F5344CB8AC3E}">
        <p14:creationId xmlns:p14="http://schemas.microsoft.com/office/powerpoint/2010/main" val="89266360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A52719C1-A196-8143-BF50-257D44960E4E}"/>
              </a:ext>
            </a:extLst>
          </p:cNvPr>
          <p:cNvSpPr txBox="1"/>
          <p:nvPr/>
        </p:nvSpPr>
        <p:spPr>
          <a:xfrm>
            <a:off x="1143000" y="728661"/>
            <a:ext cx="9501188" cy="751795"/>
          </a:xfrm>
          <a:prstGeom prst="rect">
            <a:avLst/>
          </a:prstGeom>
          <a:noFill/>
        </p:spPr>
        <p:txBody>
          <a:bodyPr wrap="square" rtlCol="0">
            <a:noAutofit/>
          </a:bodyPr>
          <a:lstStyle/>
          <a:p>
            <a:pPr algn="ctr"/>
            <a:r>
              <a:rPr lang="en-US" sz="3000" dirty="0">
                <a:latin typeface="Times New Roman" panose="02020603050405020304" pitchFamily="18" charset="0"/>
                <a:cs typeface="Times New Roman" panose="02020603050405020304" pitchFamily="18" charset="0"/>
              </a:rPr>
              <a:t>Report Structure</a:t>
            </a:r>
          </a:p>
        </p:txBody>
      </p:sp>
      <p:sp>
        <p:nvSpPr>
          <p:cNvPr id="4" name="TextBox 3">
            <a:extLst>
              <a:ext uri="{FF2B5EF4-FFF2-40B4-BE49-F238E27FC236}">
                <a16:creationId xmlns:a16="http://schemas.microsoft.com/office/drawing/2014/main" id="{0C08A4DA-4562-2941-9B93-13E5597C03BE}"/>
              </a:ext>
            </a:extLst>
          </p:cNvPr>
          <p:cNvSpPr txBox="1"/>
          <p:nvPr/>
        </p:nvSpPr>
        <p:spPr>
          <a:xfrm>
            <a:off x="9753509" y="6400800"/>
            <a:ext cx="2315121" cy="369332"/>
          </a:xfrm>
          <a:prstGeom prst="rect">
            <a:avLst/>
          </a:prstGeom>
          <a:noFill/>
        </p:spPr>
        <p:txBody>
          <a:bodyPr wrap="none" rtlCol="0">
            <a:spAutoFit/>
          </a:bodyPr>
          <a:lstStyle/>
          <a:p>
            <a:r>
              <a:rPr lang="en-US" dirty="0">
                <a:latin typeface="Times New Roman" panose="02020603050405020304" pitchFamily="18" charset="0"/>
                <a:cs typeface="Times New Roman" panose="02020603050405020304" pitchFamily="18" charset="0"/>
              </a:rPr>
              <a:t>Kat Albrecht | JD, PhD</a:t>
            </a:r>
          </a:p>
        </p:txBody>
      </p:sp>
      <p:sp>
        <p:nvSpPr>
          <p:cNvPr id="7" name="Rectangle 6">
            <a:extLst>
              <a:ext uri="{FF2B5EF4-FFF2-40B4-BE49-F238E27FC236}">
                <a16:creationId xmlns:a16="http://schemas.microsoft.com/office/drawing/2014/main" id="{58339B68-9D74-9648-807B-E8EC3E2A431D}"/>
              </a:ext>
            </a:extLst>
          </p:cNvPr>
          <p:cNvSpPr/>
          <p:nvPr/>
        </p:nvSpPr>
        <p:spPr>
          <a:xfrm>
            <a:off x="928254" y="1937656"/>
            <a:ext cx="10654146" cy="5319918"/>
          </a:xfrm>
          <a:prstGeom prst="rect">
            <a:avLst/>
          </a:prstGeom>
        </p:spPr>
        <p:txBody>
          <a:bodyPr wrap="square">
            <a:spAutoFit/>
          </a:bodyPr>
          <a:lstStyle/>
          <a:p>
            <a:pPr marL="0" marR="0">
              <a:lnSpc>
                <a:spcPct val="115000"/>
              </a:lnSpc>
              <a:spcBef>
                <a:spcPts val="0"/>
              </a:spcBef>
              <a:spcAft>
                <a:spcPts val="800"/>
              </a:spcAft>
            </a:pPr>
            <a:r>
              <a:rPr lang="en-US" sz="2200" kern="100" dirty="0">
                <a:effectLst/>
                <a:latin typeface="Times New Roman" panose="02020603050405020304" pitchFamily="18" charset="0"/>
                <a:ea typeface="Aptos" panose="020B0004020202020204" pitchFamily="34" charset="0"/>
                <a:cs typeface="Times New Roman" panose="02020603050405020304" pitchFamily="18" charset="0"/>
              </a:rPr>
              <a:t>The Current Culture of Data Innovation in Hamilton County </a:t>
            </a:r>
          </a:p>
          <a:p>
            <a:pPr marL="0" marR="0">
              <a:lnSpc>
                <a:spcPct val="115000"/>
              </a:lnSpc>
              <a:spcBef>
                <a:spcPts val="0"/>
              </a:spcBef>
              <a:spcAft>
                <a:spcPts val="800"/>
              </a:spcAft>
            </a:pPr>
            <a:r>
              <a:rPr lang="en-US" sz="2200" kern="100" dirty="0">
                <a:effectLst/>
                <a:latin typeface="Times New Roman" panose="02020603050405020304" pitchFamily="18" charset="0"/>
                <a:ea typeface="Aptos" panose="020B0004020202020204" pitchFamily="34" charset="0"/>
                <a:cs typeface="Times New Roman" panose="02020603050405020304" pitchFamily="18" charset="0"/>
              </a:rPr>
              <a:t>A Snapshot of County Data</a:t>
            </a:r>
          </a:p>
          <a:p>
            <a:pPr marL="0" marR="0">
              <a:lnSpc>
                <a:spcPct val="115000"/>
              </a:lnSpc>
              <a:spcBef>
                <a:spcPts val="0"/>
              </a:spcBef>
              <a:spcAft>
                <a:spcPts val="800"/>
              </a:spcAft>
            </a:pPr>
            <a:r>
              <a:rPr lang="en-US" sz="2200" kern="100" dirty="0">
                <a:effectLst/>
                <a:latin typeface="Times New Roman" panose="02020603050405020304" pitchFamily="18" charset="0"/>
                <a:ea typeface="Aptos" panose="020B0004020202020204" pitchFamily="34" charset="0"/>
                <a:cs typeface="Times New Roman" panose="02020603050405020304" pitchFamily="18" charset="0"/>
              </a:rPr>
              <a:t>Error Checking and System Access</a:t>
            </a:r>
          </a:p>
          <a:p>
            <a:pPr marL="0" marR="0">
              <a:lnSpc>
                <a:spcPct val="115000"/>
              </a:lnSpc>
              <a:spcBef>
                <a:spcPts val="0"/>
              </a:spcBef>
              <a:spcAft>
                <a:spcPts val="800"/>
              </a:spcAft>
            </a:pPr>
            <a:r>
              <a:rPr lang="en-US" sz="2200" kern="100" dirty="0">
                <a:effectLst/>
                <a:latin typeface="Times New Roman" panose="02020603050405020304" pitchFamily="18" charset="0"/>
                <a:ea typeface="Aptos" panose="020B0004020202020204" pitchFamily="34" charset="0"/>
                <a:cs typeface="Times New Roman" panose="02020603050405020304" pitchFamily="18" charset="0"/>
              </a:rPr>
              <a:t>The Case for Documentation</a:t>
            </a:r>
          </a:p>
          <a:p>
            <a:pPr marL="0" marR="0">
              <a:lnSpc>
                <a:spcPct val="115000"/>
              </a:lnSpc>
              <a:spcBef>
                <a:spcPts val="0"/>
              </a:spcBef>
              <a:spcAft>
                <a:spcPts val="800"/>
              </a:spcAft>
            </a:pPr>
            <a:r>
              <a:rPr lang="en-US" sz="2200" kern="100" dirty="0">
                <a:effectLst/>
                <a:latin typeface="Times New Roman" panose="02020603050405020304" pitchFamily="18" charset="0"/>
                <a:ea typeface="Aptos" panose="020B0004020202020204" pitchFamily="34" charset="0"/>
                <a:cs typeface="Times New Roman" panose="02020603050405020304" pitchFamily="18" charset="0"/>
              </a:rPr>
              <a:t>Cross-Unit Communication</a:t>
            </a:r>
          </a:p>
          <a:p>
            <a:pPr marR="0">
              <a:lnSpc>
                <a:spcPct val="115000"/>
              </a:lnSpc>
              <a:spcBef>
                <a:spcPts val="0"/>
              </a:spcBef>
              <a:spcAft>
                <a:spcPts val="800"/>
              </a:spcAft>
            </a:pPr>
            <a:r>
              <a:rPr lang="en-US" sz="2200" kern="100" dirty="0">
                <a:effectLst/>
                <a:latin typeface="Times New Roman" panose="02020603050405020304" pitchFamily="18" charset="0"/>
                <a:ea typeface="Aptos" panose="020B0004020202020204" pitchFamily="34" charset="0"/>
                <a:cs typeface="Times New Roman" panose="02020603050405020304" pitchFamily="18" charset="0"/>
              </a:rPr>
              <a:t>Easy Fixes vs. Major Lifts</a:t>
            </a:r>
          </a:p>
          <a:p>
            <a:pPr marL="0" marR="0">
              <a:lnSpc>
                <a:spcPct val="115000"/>
              </a:lnSpc>
              <a:spcBef>
                <a:spcPts val="0"/>
              </a:spcBef>
              <a:spcAft>
                <a:spcPts val="800"/>
              </a:spcAft>
            </a:pPr>
            <a:r>
              <a:rPr lang="en-US" sz="2200" kern="100" dirty="0">
                <a:effectLst/>
                <a:latin typeface="Times New Roman" panose="02020603050405020304" pitchFamily="18" charset="0"/>
                <a:ea typeface="Aptos" panose="020B0004020202020204" pitchFamily="34" charset="0"/>
                <a:cs typeface="Times New Roman" panose="02020603050405020304" pitchFamily="18" charset="0"/>
              </a:rPr>
              <a:t>County Data Outside the County</a:t>
            </a:r>
          </a:p>
          <a:p>
            <a:pPr marL="0" marR="0">
              <a:lnSpc>
                <a:spcPct val="115000"/>
              </a:lnSpc>
              <a:spcBef>
                <a:spcPts val="0"/>
              </a:spcBef>
              <a:spcAft>
                <a:spcPts val="800"/>
              </a:spcAft>
            </a:pPr>
            <a:r>
              <a:rPr lang="en-US" sz="2200" kern="100" dirty="0">
                <a:effectLst/>
                <a:latin typeface="Times New Roman" panose="02020603050405020304" pitchFamily="18" charset="0"/>
                <a:ea typeface="Aptos" panose="020B0004020202020204" pitchFamily="34" charset="0"/>
                <a:cs typeface="Times New Roman" panose="02020603050405020304" pitchFamily="18" charset="0"/>
              </a:rPr>
              <a:t>Working with Vendors</a:t>
            </a:r>
          </a:p>
          <a:p>
            <a:pPr marL="0" marR="0">
              <a:lnSpc>
                <a:spcPct val="115000"/>
              </a:lnSpc>
              <a:spcBef>
                <a:spcPts val="0"/>
              </a:spcBef>
              <a:spcAft>
                <a:spcPts val="800"/>
              </a:spcAft>
            </a:pPr>
            <a:r>
              <a:rPr lang="en-US" sz="2200" kern="100" dirty="0">
                <a:effectLst/>
                <a:latin typeface="Times New Roman" panose="02020603050405020304" pitchFamily="18" charset="0"/>
                <a:ea typeface="Aptos" panose="020B0004020202020204" pitchFamily="34" charset="0"/>
                <a:cs typeface="Times New Roman" panose="02020603050405020304" pitchFamily="18" charset="0"/>
              </a:rPr>
              <a:t>Looking Towards the Future</a:t>
            </a:r>
          </a:p>
          <a:p>
            <a:endParaRPr lang="en-US" sz="2600" dirty="0">
              <a:latin typeface="Times New Roman" panose="02020603050405020304" pitchFamily="18" charset="0"/>
            </a:endParaRPr>
          </a:p>
          <a:p>
            <a:pPr marL="457200" indent="-457200">
              <a:buFont typeface="Arial" panose="020B0604020202020204" pitchFamily="34" charset="0"/>
              <a:buChar char="•"/>
            </a:pPr>
            <a:endParaRPr lang="en-US" sz="2600" dirty="0">
              <a:latin typeface="Times New Roman" panose="02020603050405020304" pitchFamily="18" charset="0"/>
            </a:endParaRPr>
          </a:p>
        </p:txBody>
      </p:sp>
    </p:spTree>
    <p:extLst>
      <p:ext uri="{BB962C8B-B14F-4D97-AF65-F5344CB8AC3E}">
        <p14:creationId xmlns:p14="http://schemas.microsoft.com/office/powerpoint/2010/main" val="43805771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A52719C1-A196-8143-BF50-257D44960E4E}"/>
              </a:ext>
            </a:extLst>
          </p:cNvPr>
          <p:cNvSpPr txBox="1"/>
          <p:nvPr/>
        </p:nvSpPr>
        <p:spPr>
          <a:xfrm>
            <a:off x="1143000" y="728661"/>
            <a:ext cx="9501188" cy="751795"/>
          </a:xfrm>
          <a:prstGeom prst="rect">
            <a:avLst/>
          </a:prstGeom>
          <a:noFill/>
        </p:spPr>
        <p:txBody>
          <a:bodyPr wrap="square" rtlCol="0">
            <a:noAutofit/>
          </a:bodyPr>
          <a:lstStyle/>
          <a:p>
            <a:pPr algn="ctr"/>
            <a:r>
              <a:rPr lang="en-US" sz="3000" dirty="0">
                <a:latin typeface="Times New Roman" panose="02020603050405020304" pitchFamily="18" charset="0"/>
                <a:cs typeface="Times New Roman" panose="02020603050405020304" pitchFamily="18" charset="0"/>
              </a:rPr>
              <a:t>Report Structure</a:t>
            </a:r>
          </a:p>
        </p:txBody>
      </p:sp>
      <p:sp>
        <p:nvSpPr>
          <p:cNvPr id="4" name="TextBox 3">
            <a:extLst>
              <a:ext uri="{FF2B5EF4-FFF2-40B4-BE49-F238E27FC236}">
                <a16:creationId xmlns:a16="http://schemas.microsoft.com/office/drawing/2014/main" id="{0C08A4DA-4562-2941-9B93-13E5597C03BE}"/>
              </a:ext>
            </a:extLst>
          </p:cNvPr>
          <p:cNvSpPr txBox="1"/>
          <p:nvPr/>
        </p:nvSpPr>
        <p:spPr>
          <a:xfrm>
            <a:off x="9753509" y="6400800"/>
            <a:ext cx="2315121" cy="369332"/>
          </a:xfrm>
          <a:prstGeom prst="rect">
            <a:avLst/>
          </a:prstGeom>
          <a:noFill/>
        </p:spPr>
        <p:txBody>
          <a:bodyPr wrap="none" rtlCol="0">
            <a:spAutoFit/>
          </a:bodyPr>
          <a:lstStyle/>
          <a:p>
            <a:r>
              <a:rPr lang="en-US" dirty="0">
                <a:latin typeface="Times New Roman" panose="02020603050405020304" pitchFamily="18" charset="0"/>
                <a:cs typeface="Times New Roman" panose="02020603050405020304" pitchFamily="18" charset="0"/>
              </a:rPr>
              <a:t>Kat Albrecht | JD, PhD</a:t>
            </a:r>
          </a:p>
        </p:txBody>
      </p:sp>
      <p:sp>
        <p:nvSpPr>
          <p:cNvPr id="7" name="Rectangle 6">
            <a:extLst>
              <a:ext uri="{FF2B5EF4-FFF2-40B4-BE49-F238E27FC236}">
                <a16:creationId xmlns:a16="http://schemas.microsoft.com/office/drawing/2014/main" id="{58339B68-9D74-9648-807B-E8EC3E2A431D}"/>
              </a:ext>
            </a:extLst>
          </p:cNvPr>
          <p:cNvSpPr/>
          <p:nvPr/>
        </p:nvSpPr>
        <p:spPr>
          <a:xfrm>
            <a:off x="928254" y="1937656"/>
            <a:ext cx="10654146" cy="5319918"/>
          </a:xfrm>
          <a:prstGeom prst="rect">
            <a:avLst/>
          </a:prstGeom>
        </p:spPr>
        <p:txBody>
          <a:bodyPr wrap="square">
            <a:spAutoFit/>
          </a:bodyPr>
          <a:lstStyle/>
          <a:p>
            <a:pPr marL="0" marR="0">
              <a:lnSpc>
                <a:spcPct val="115000"/>
              </a:lnSpc>
              <a:spcBef>
                <a:spcPts val="0"/>
              </a:spcBef>
              <a:spcAft>
                <a:spcPts val="800"/>
              </a:spcAft>
            </a:pPr>
            <a:r>
              <a:rPr lang="en-US" sz="2200" kern="100" dirty="0">
                <a:effectLst/>
                <a:latin typeface="Times New Roman" panose="02020603050405020304" pitchFamily="18" charset="0"/>
                <a:ea typeface="Aptos" panose="020B0004020202020204" pitchFamily="34" charset="0"/>
                <a:cs typeface="Times New Roman" panose="02020603050405020304" pitchFamily="18" charset="0"/>
              </a:rPr>
              <a:t>The Current Culture of Data Innovation in Hamilton County </a:t>
            </a:r>
          </a:p>
          <a:p>
            <a:pPr marL="0" marR="0">
              <a:lnSpc>
                <a:spcPct val="115000"/>
              </a:lnSpc>
              <a:spcBef>
                <a:spcPts val="0"/>
              </a:spcBef>
              <a:spcAft>
                <a:spcPts val="800"/>
              </a:spcAft>
            </a:pPr>
            <a:r>
              <a:rPr lang="en-US" sz="2200" kern="100" dirty="0">
                <a:effectLst/>
                <a:latin typeface="Times New Roman" panose="02020603050405020304" pitchFamily="18" charset="0"/>
                <a:ea typeface="Aptos" panose="020B0004020202020204" pitchFamily="34" charset="0"/>
                <a:cs typeface="Times New Roman" panose="02020603050405020304" pitchFamily="18" charset="0"/>
              </a:rPr>
              <a:t>A Snapshot of County Data</a:t>
            </a:r>
          </a:p>
          <a:p>
            <a:pPr marL="0" marR="0">
              <a:lnSpc>
                <a:spcPct val="115000"/>
              </a:lnSpc>
              <a:spcBef>
                <a:spcPts val="0"/>
              </a:spcBef>
              <a:spcAft>
                <a:spcPts val="800"/>
              </a:spcAft>
            </a:pPr>
            <a:r>
              <a:rPr lang="en-US" sz="2200" kern="100" dirty="0">
                <a:effectLst/>
                <a:latin typeface="Times New Roman" panose="02020603050405020304" pitchFamily="18" charset="0"/>
                <a:ea typeface="Aptos" panose="020B0004020202020204" pitchFamily="34" charset="0"/>
                <a:cs typeface="Times New Roman" panose="02020603050405020304" pitchFamily="18" charset="0"/>
              </a:rPr>
              <a:t>Error Checking and System Access</a:t>
            </a:r>
          </a:p>
          <a:p>
            <a:pPr marL="0" marR="0">
              <a:lnSpc>
                <a:spcPct val="115000"/>
              </a:lnSpc>
              <a:spcBef>
                <a:spcPts val="0"/>
              </a:spcBef>
              <a:spcAft>
                <a:spcPts val="800"/>
              </a:spcAft>
            </a:pPr>
            <a:r>
              <a:rPr lang="en-US" sz="2200" kern="100" dirty="0">
                <a:effectLst/>
                <a:latin typeface="Times New Roman" panose="02020603050405020304" pitchFamily="18" charset="0"/>
                <a:ea typeface="Aptos" panose="020B0004020202020204" pitchFamily="34" charset="0"/>
                <a:cs typeface="Times New Roman" panose="02020603050405020304" pitchFamily="18" charset="0"/>
              </a:rPr>
              <a:t>The Case for Documentation</a:t>
            </a:r>
          </a:p>
          <a:p>
            <a:pPr marL="0" marR="0">
              <a:lnSpc>
                <a:spcPct val="115000"/>
              </a:lnSpc>
              <a:spcBef>
                <a:spcPts val="0"/>
              </a:spcBef>
              <a:spcAft>
                <a:spcPts val="800"/>
              </a:spcAft>
            </a:pPr>
            <a:r>
              <a:rPr lang="en-US" sz="2200" kern="100" dirty="0">
                <a:effectLst/>
                <a:latin typeface="Times New Roman" panose="02020603050405020304" pitchFamily="18" charset="0"/>
                <a:ea typeface="Aptos" panose="020B0004020202020204" pitchFamily="34" charset="0"/>
                <a:cs typeface="Times New Roman" panose="02020603050405020304" pitchFamily="18" charset="0"/>
              </a:rPr>
              <a:t>Cross-Unit Communication</a:t>
            </a:r>
          </a:p>
          <a:p>
            <a:pPr marR="0">
              <a:lnSpc>
                <a:spcPct val="115000"/>
              </a:lnSpc>
              <a:spcBef>
                <a:spcPts val="0"/>
              </a:spcBef>
              <a:spcAft>
                <a:spcPts val="800"/>
              </a:spcAft>
            </a:pPr>
            <a:r>
              <a:rPr lang="en-US" sz="2200" kern="100" dirty="0">
                <a:effectLst/>
                <a:latin typeface="Times New Roman" panose="02020603050405020304" pitchFamily="18" charset="0"/>
                <a:ea typeface="Aptos" panose="020B0004020202020204" pitchFamily="34" charset="0"/>
                <a:cs typeface="Times New Roman" panose="02020603050405020304" pitchFamily="18" charset="0"/>
              </a:rPr>
              <a:t>Easy Fixes vs. Major Lifts</a:t>
            </a:r>
          </a:p>
          <a:p>
            <a:pPr marL="0" marR="0">
              <a:lnSpc>
                <a:spcPct val="115000"/>
              </a:lnSpc>
              <a:spcBef>
                <a:spcPts val="0"/>
              </a:spcBef>
              <a:spcAft>
                <a:spcPts val="800"/>
              </a:spcAft>
            </a:pPr>
            <a:r>
              <a:rPr lang="en-US" sz="2200" kern="100" dirty="0">
                <a:effectLst/>
                <a:latin typeface="Times New Roman" panose="02020603050405020304" pitchFamily="18" charset="0"/>
                <a:ea typeface="Aptos" panose="020B0004020202020204" pitchFamily="34" charset="0"/>
                <a:cs typeface="Times New Roman" panose="02020603050405020304" pitchFamily="18" charset="0"/>
              </a:rPr>
              <a:t>County Data Outside the County</a:t>
            </a:r>
          </a:p>
          <a:p>
            <a:pPr marL="0" marR="0">
              <a:lnSpc>
                <a:spcPct val="115000"/>
              </a:lnSpc>
              <a:spcBef>
                <a:spcPts val="0"/>
              </a:spcBef>
              <a:spcAft>
                <a:spcPts val="800"/>
              </a:spcAft>
            </a:pPr>
            <a:r>
              <a:rPr lang="en-US" sz="2200" kern="100" dirty="0">
                <a:effectLst/>
                <a:latin typeface="Times New Roman" panose="02020603050405020304" pitchFamily="18" charset="0"/>
                <a:ea typeface="Aptos" panose="020B0004020202020204" pitchFamily="34" charset="0"/>
                <a:cs typeface="Times New Roman" panose="02020603050405020304" pitchFamily="18" charset="0"/>
              </a:rPr>
              <a:t>Working with Vendors</a:t>
            </a:r>
          </a:p>
          <a:p>
            <a:pPr marL="0" marR="0">
              <a:lnSpc>
                <a:spcPct val="115000"/>
              </a:lnSpc>
              <a:spcBef>
                <a:spcPts val="0"/>
              </a:spcBef>
              <a:spcAft>
                <a:spcPts val="800"/>
              </a:spcAft>
            </a:pPr>
            <a:r>
              <a:rPr lang="en-US" sz="2200" kern="100" dirty="0">
                <a:effectLst/>
                <a:latin typeface="Times New Roman" panose="02020603050405020304" pitchFamily="18" charset="0"/>
                <a:ea typeface="Aptos" panose="020B0004020202020204" pitchFamily="34" charset="0"/>
                <a:cs typeface="Times New Roman" panose="02020603050405020304" pitchFamily="18" charset="0"/>
              </a:rPr>
              <a:t>Looking Towards the Future</a:t>
            </a:r>
          </a:p>
          <a:p>
            <a:endParaRPr lang="en-US" sz="2600" dirty="0">
              <a:latin typeface="Times New Roman" panose="02020603050405020304" pitchFamily="18" charset="0"/>
            </a:endParaRPr>
          </a:p>
          <a:p>
            <a:pPr marL="457200" indent="-457200">
              <a:buFont typeface="Arial" panose="020B0604020202020204" pitchFamily="34" charset="0"/>
              <a:buChar char="•"/>
            </a:pPr>
            <a:endParaRPr lang="en-US" sz="2600" dirty="0">
              <a:latin typeface="Times New Roman" panose="02020603050405020304" pitchFamily="18" charset="0"/>
            </a:endParaRPr>
          </a:p>
        </p:txBody>
      </p:sp>
      <p:sp>
        <p:nvSpPr>
          <p:cNvPr id="3" name="TextBox 2">
            <a:extLst>
              <a:ext uri="{FF2B5EF4-FFF2-40B4-BE49-F238E27FC236}">
                <a16:creationId xmlns:a16="http://schemas.microsoft.com/office/drawing/2014/main" id="{9F9EDB07-9B31-FB2C-6BAD-EF4725E6F40E}"/>
              </a:ext>
            </a:extLst>
          </p:cNvPr>
          <p:cNvSpPr txBox="1"/>
          <p:nvPr/>
        </p:nvSpPr>
        <p:spPr>
          <a:xfrm>
            <a:off x="8229600" y="2155371"/>
            <a:ext cx="2852057" cy="430887"/>
          </a:xfrm>
          <a:prstGeom prst="rect">
            <a:avLst/>
          </a:prstGeom>
          <a:noFill/>
        </p:spPr>
        <p:txBody>
          <a:bodyPr wrap="square" rtlCol="0">
            <a:spAutoFit/>
          </a:bodyPr>
          <a:lstStyle/>
          <a:p>
            <a:r>
              <a:rPr lang="en-US" sz="2200" dirty="0">
                <a:solidFill>
                  <a:srgbClr val="FF0000"/>
                </a:solidFill>
                <a:latin typeface="Times New Roman" panose="02020603050405020304" pitchFamily="18" charset="0"/>
                <a:cs typeface="Times New Roman" panose="02020603050405020304" pitchFamily="18" charset="0"/>
              </a:rPr>
              <a:t>Introduction &amp; context</a:t>
            </a:r>
          </a:p>
        </p:txBody>
      </p:sp>
      <p:sp>
        <p:nvSpPr>
          <p:cNvPr id="5" name="TextBox 4">
            <a:extLst>
              <a:ext uri="{FF2B5EF4-FFF2-40B4-BE49-F238E27FC236}">
                <a16:creationId xmlns:a16="http://schemas.microsoft.com/office/drawing/2014/main" id="{0FD7B848-B314-251A-BB5E-94CE163477FA}"/>
              </a:ext>
            </a:extLst>
          </p:cNvPr>
          <p:cNvSpPr txBox="1"/>
          <p:nvPr/>
        </p:nvSpPr>
        <p:spPr>
          <a:xfrm>
            <a:off x="5377542" y="2981903"/>
            <a:ext cx="5442857" cy="430887"/>
          </a:xfrm>
          <a:prstGeom prst="rect">
            <a:avLst/>
          </a:prstGeom>
          <a:noFill/>
        </p:spPr>
        <p:txBody>
          <a:bodyPr wrap="square" rtlCol="0">
            <a:spAutoFit/>
          </a:bodyPr>
          <a:lstStyle/>
          <a:p>
            <a:r>
              <a:rPr lang="en-US" sz="2200" dirty="0">
                <a:solidFill>
                  <a:srgbClr val="FF0000"/>
                </a:solidFill>
                <a:latin typeface="Times New Roman" panose="02020603050405020304" pitchFamily="18" charset="0"/>
                <a:cs typeface="Times New Roman" panose="02020603050405020304" pitchFamily="18" charset="0"/>
              </a:rPr>
              <a:t>Analytic themes with paired recommendations</a:t>
            </a:r>
          </a:p>
        </p:txBody>
      </p:sp>
      <p:sp>
        <p:nvSpPr>
          <p:cNvPr id="6" name="TextBox 5">
            <a:extLst>
              <a:ext uri="{FF2B5EF4-FFF2-40B4-BE49-F238E27FC236}">
                <a16:creationId xmlns:a16="http://schemas.microsoft.com/office/drawing/2014/main" id="{361D440A-364D-4930-6F2A-F6B229B7782A}"/>
              </a:ext>
            </a:extLst>
          </p:cNvPr>
          <p:cNvSpPr txBox="1"/>
          <p:nvPr/>
        </p:nvSpPr>
        <p:spPr>
          <a:xfrm>
            <a:off x="5201331" y="5890804"/>
            <a:ext cx="5442857" cy="430887"/>
          </a:xfrm>
          <a:prstGeom prst="rect">
            <a:avLst/>
          </a:prstGeom>
          <a:noFill/>
        </p:spPr>
        <p:txBody>
          <a:bodyPr wrap="square" rtlCol="0">
            <a:spAutoFit/>
          </a:bodyPr>
          <a:lstStyle/>
          <a:p>
            <a:r>
              <a:rPr lang="en-US" sz="2200" dirty="0">
                <a:solidFill>
                  <a:srgbClr val="FF0000"/>
                </a:solidFill>
                <a:latin typeface="Times New Roman" panose="02020603050405020304" pitchFamily="18" charset="0"/>
                <a:cs typeface="Times New Roman" panose="02020603050405020304" pitchFamily="18" charset="0"/>
              </a:rPr>
              <a:t>Conclusions &amp; future</a:t>
            </a:r>
          </a:p>
        </p:txBody>
      </p:sp>
      <p:cxnSp>
        <p:nvCxnSpPr>
          <p:cNvPr id="11" name="Straight Arrow Connector 10">
            <a:extLst>
              <a:ext uri="{FF2B5EF4-FFF2-40B4-BE49-F238E27FC236}">
                <a16:creationId xmlns:a16="http://schemas.microsoft.com/office/drawing/2014/main" id="{79603828-91D3-0CB0-565F-7CEFB3242559}"/>
              </a:ext>
            </a:extLst>
          </p:cNvPr>
          <p:cNvCxnSpPr>
            <a:cxnSpLocks/>
          </p:cNvCxnSpPr>
          <p:nvPr/>
        </p:nvCxnSpPr>
        <p:spPr>
          <a:xfrm>
            <a:off x="6255327" y="3581220"/>
            <a:ext cx="0" cy="2032789"/>
          </a:xfrm>
          <a:prstGeom prst="straightConnector1">
            <a:avLst/>
          </a:prstGeom>
          <a:ln w="142875">
            <a:solidFill>
              <a:srgbClr val="C0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43361905"/>
      </p:ext>
    </p:extLst>
  </p:cSld>
  <p:clrMapOvr>
    <a:masterClrMapping/>
  </p:clrMapOvr>
</p:sld>
</file>

<file path=ppt/theme/theme1.xml><?xml version="1.0" encoding="utf-8"?>
<a:theme xmlns:a="http://schemas.openxmlformats.org/drawingml/2006/main" name="JuxtaposeVTI">
  <a:themeElements>
    <a:clrScheme name="AnalogousFromLightSeedRightStep">
      <a:dk1>
        <a:srgbClr val="000000"/>
      </a:dk1>
      <a:lt1>
        <a:srgbClr val="FFFFFF"/>
      </a:lt1>
      <a:dk2>
        <a:srgbClr val="412624"/>
      </a:dk2>
      <a:lt2>
        <a:srgbClr val="E6E8E2"/>
      </a:lt2>
      <a:accent1>
        <a:srgbClr val="A996C6"/>
      </a:accent1>
      <a:accent2>
        <a:srgbClr val="AF7FBA"/>
      </a:accent2>
      <a:accent3>
        <a:srgbClr val="C593B9"/>
      </a:accent3>
      <a:accent4>
        <a:srgbClr val="BA7F94"/>
      </a:accent4>
      <a:accent5>
        <a:srgbClr val="C69996"/>
      </a:accent5>
      <a:accent6>
        <a:srgbClr val="BA9B7F"/>
      </a:accent6>
      <a:hlink>
        <a:srgbClr val="758A53"/>
      </a:hlink>
      <a:folHlink>
        <a:srgbClr val="7F7F7F"/>
      </a:folHlink>
    </a:clrScheme>
    <a:fontScheme name="Custom 167">
      <a:majorFont>
        <a:latin typeface="Franklin Gothic Demi Cond"/>
        <a:ea typeface=""/>
        <a:cs typeface=""/>
      </a:majorFont>
      <a:minorFont>
        <a:latin typeface="Franklin Gothic Medium"/>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JuxtaposeVTI" id="{FBDCC3B4-6EA8-442A-B697-43C068E31FE3}" vid="{090F2E09-E4E2-4F71-A70E-279F5A0D9E0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25037</TotalTime>
  <Words>740</Words>
  <Application>Microsoft Macintosh PowerPoint</Application>
  <PresentationFormat>Widescreen</PresentationFormat>
  <Paragraphs>115</Paragraphs>
  <Slides>16</Slides>
  <Notes>1</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16</vt:i4>
      </vt:variant>
    </vt:vector>
  </HeadingPairs>
  <TitlesOfParts>
    <vt:vector size="22" baseType="lpstr">
      <vt:lpstr>Arial</vt:lpstr>
      <vt:lpstr>Calibri</vt:lpstr>
      <vt:lpstr>Times New Roman</vt:lpstr>
      <vt:lpstr>Times New Roman Regular</vt:lpstr>
      <vt:lpstr>Wingdings</vt:lpstr>
      <vt:lpstr>JuxtaposeVTI</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Research Methods</dc:title>
  <dc:creator>Kathryn Albrecht</dc:creator>
  <cp:lastModifiedBy>Kat Albrecht</cp:lastModifiedBy>
  <cp:revision>333</cp:revision>
  <dcterms:created xsi:type="dcterms:W3CDTF">2021-12-28T04:48:30Z</dcterms:created>
  <dcterms:modified xsi:type="dcterms:W3CDTF">2024-08-04T11:13:41Z</dcterms:modified>
</cp:coreProperties>
</file>